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58" r:id="rId4"/>
    <p:sldId id="259" r:id="rId5"/>
    <p:sldId id="268" r:id="rId6"/>
    <p:sldId id="269" r:id="rId7"/>
    <p:sldId id="260" r:id="rId8"/>
    <p:sldId id="266" r:id="rId9"/>
    <p:sldId id="265" r:id="rId10"/>
    <p:sldId id="261" r:id="rId11"/>
    <p:sldId id="270" r:id="rId12"/>
    <p:sldId id="273" r:id="rId13"/>
    <p:sldId id="275" r:id="rId14"/>
    <p:sldId id="276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6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C5EC8-E87E-4327-A45A-DF3EA6A2E4D7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8F698F3-2D21-41AD-9617-A3640620999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ИРО</a:t>
          </a:r>
          <a:endParaRPr lang="ru-RU" sz="1800" b="1" dirty="0">
            <a:solidFill>
              <a:schemeClr val="tx1"/>
            </a:solidFill>
          </a:endParaRPr>
        </a:p>
      </dgm:t>
    </dgm:pt>
    <dgm:pt modelId="{FB84D694-91F0-4E32-94AE-3262B310F1C7}" type="parTrans" cxnId="{FB16285F-D7E4-47D2-B9E6-FF43DA269903}">
      <dgm:prSet/>
      <dgm:spPr/>
      <dgm:t>
        <a:bodyPr/>
        <a:lstStyle/>
        <a:p>
          <a:endParaRPr lang="ru-RU"/>
        </a:p>
      </dgm:t>
    </dgm:pt>
    <dgm:pt modelId="{F977E52D-D5B2-4FAA-BD9A-1EF3836D28A2}" type="sibTrans" cxnId="{FB16285F-D7E4-47D2-B9E6-FF43DA269903}">
      <dgm:prSet/>
      <dgm:spPr/>
      <dgm:t>
        <a:bodyPr/>
        <a:lstStyle/>
        <a:p>
          <a:endParaRPr lang="ru-RU"/>
        </a:p>
      </dgm:t>
    </dgm:pt>
    <dgm:pt modelId="{3180FC4D-F229-4177-91A0-EDA6C5708BCA}">
      <dgm:prSet phldrT="[Текст]"/>
      <dgm:spPr/>
      <dgm:t>
        <a:bodyPr/>
        <a:lstStyle/>
        <a:p>
          <a:r>
            <a:rPr lang="ru-RU" dirty="0" smtClean="0"/>
            <a:t>Кафедра</a:t>
          </a:r>
          <a:endParaRPr lang="ru-RU" dirty="0"/>
        </a:p>
      </dgm:t>
    </dgm:pt>
    <dgm:pt modelId="{72208926-AEBA-4E84-A1D3-E42CC2ACDF53}" type="parTrans" cxnId="{C776829E-E78C-45EC-87D1-9AFD5EA8021C}">
      <dgm:prSet/>
      <dgm:spPr/>
      <dgm:t>
        <a:bodyPr/>
        <a:lstStyle/>
        <a:p>
          <a:endParaRPr lang="ru-RU"/>
        </a:p>
      </dgm:t>
    </dgm:pt>
    <dgm:pt modelId="{4D01F77D-4415-4FD6-A440-5871BBE3EDC9}" type="sibTrans" cxnId="{C776829E-E78C-45EC-87D1-9AFD5EA8021C}">
      <dgm:prSet/>
      <dgm:spPr/>
      <dgm:t>
        <a:bodyPr/>
        <a:lstStyle/>
        <a:p>
          <a:endParaRPr lang="ru-RU"/>
        </a:p>
      </dgm:t>
    </dgm:pt>
    <dgm:pt modelId="{28540B88-E567-4D88-AC56-9AC93148313E}">
      <dgm:prSet phldrT="[Текст]"/>
      <dgm:spPr/>
      <dgm:t>
        <a:bodyPr/>
        <a:lstStyle/>
        <a:p>
          <a:r>
            <a:rPr lang="ru-RU" dirty="0" smtClean="0"/>
            <a:t>Кафедра</a:t>
          </a:r>
          <a:endParaRPr lang="ru-RU" dirty="0"/>
        </a:p>
      </dgm:t>
    </dgm:pt>
    <dgm:pt modelId="{3944591B-A1FC-4C56-B873-55514ECD94DB}" type="parTrans" cxnId="{C17CDD13-C488-4E5F-B19E-D3F1896B1B08}">
      <dgm:prSet/>
      <dgm:spPr/>
      <dgm:t>
        <a:bodyPr/>
        <a:lstStyle/>
        <a:p>
          <a:endParaRPr lang="ru-RU"/>
        </a:p>
      </dgm:t>
    </dgm:pt>
    <dgm:pt modelId="{5606BECE-FF15-43D0-A173-D203F5B0319D}" type="sibTrans" cxnId="{C17CDD13-C488-4E5F-B19E-D3F1896B1B08}">
      <dgm:prSet/>
      <dgm:spPr/>
      <dgm:t>
        <a:bodyPr/>
        <a:lstStyle/>
        <a:p>
          <a:endParaRPr lang="ru-RU"/>
        </a:p>
      </dgm:t>
    </dgm:pt>
    <dgm:pt modelId="{60652F7B-7E76-433B-9868-70393D575531}">
      <dgm:prSet phldrT="[Текст]"/>
      <dgm:spPr/>
      <dgm:t>
        <a:bodyPr/>
        <a:lstStyle/>
        <a:p>
          <a:r>
            <a:rPr lang="ru-RU" dirty="0" smtClean="0"/>
            <a:t>Кафедра</a:t>
          </a:r>
          <a:endParaRPr lang="ru-RU" dirty="0"/>
        </a:p>
      </dgm:t>
    </dgm:pt>
    <dgm:pt modelId="{CDDA58BA-602C-4D83-AC0B-1E1C5286C5B2}" type="sibTrans" cxnId="{7E70C6F8-2FC6-43A4-B1E2-A7BCA195FC5B}">
      <dgm:prSet/>
      <dgm:spPr/>
      <dgm:t>
        <a:bodyPr/>
        <a:lstStyle/>
        <a:p>
          <a:endParaRPr lang="ru-RU"/>
        </a:p>
      </dgm:t>
    </dgm:pt>
    <dgm:pt modelId="{34A70DE7-3EF4-47A8-9E4B-6D9D8DD2A0BC}" type="parTrans" cxnId="{7E70C6F8-2FC6-43A4-B1E2-A7BCA195FC5B}">
      <dgm:prSet/>
      <dgm:spPr/>
      <dgm:t>
        <a:bodyPr/>
        <a:lstStyle/>
        <a:p>
          <a:endParaRPr lang="ru-RU"/>
        </a:p>
      </dgm:t>
    </dgm:pt>
    <dgm:pt modelId="{22F70911-82CD-49B3-9DA6-F6B4E1530254}" type="asst">
      <dgm:prSet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0099"/>
              </a:solidFill>
            </a:rPr>
            <a:t>Региональный центр </a:t>
          </a:r>
          <a:br>
            <a:rPr lang="ru-RU" dirty="0" smtClean="0">
              <a:solidFill>
                <a:srgbClr val="000099"/>
              </a:solidFill>
            </a:rPr>
          </a:br>
          <a:r>
            <a:rPr lang="ru-RU" dirty="0" smtClean="0">
              <a:solidFill>
                <a:srgbClr val="000099"/>
              </a:solidFill>
            </a:rPr>
            <a:t>по введению ФГОС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8B52779-0A9F-46FD-9EB6-0B4EA557F770}" type="parTrans" cxnId="{A8631A04-6285-428B-BEBB-0B78BA715B28}">
      <dgm:prSet/>
      <dgm:spPr/>
      <dgm:t>
        <a:bodyPr/>
        <a:lstStyle/>
        <a:p>
          <a:endParaRPr lang="ru-RU"/>
        </a:p>
      </dgm:t>
    </dgm:pt>
    <dgm:pt modelId="{F3084E1C-D8B5-4005-9BCF-42BC3699613F}" type="sibTrans" cxnId="{A8631A04-6285-428B-BEBB-0B78BA715B28}">
      <dgm:prSet/>
      <dgm:spPr/>
      <dgm:t>
        <a:bodyPr/>
        <a:lstStyle/>
        <a:p>
          <a:endParaRPr lang="ru-RU"/>
        </a:p>
      </dgm:t>
    </dgm:pt>
    <dgm:pt modelId="{2EEF0393-5783-427A-BB9B-254FDE38DD33}" type="asst">
      <dgm:prSet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0099"/>
              </a:solidFill>
            </a:rPr>
            <a:t>Управление экспертизы </a:t>
          </a:r>
          <a:br>
            <a:rPr lang="ru-RU" dirty="0" smtClean="0">
              <a:solidFill>
                <a:srgbClr val="000099"/>
              </a:solidFill>
            </a:rPr>
          </a:br>
          <a:r>
            <a:rPr lang="ru-RU" dirty="0" smtClean="0">
              <a:solidFill>
                <a:srgbClr val="000099"/>
              </a:solidFill>
            </a:rPr>
            <a:t>и оценки </a:t>
          </a:r>
          <a:br>
            <a:rPr lang="ru-RU" dirty="0" smtClean="0">
              <a:solidFill>
                <a:srgbClr val="000099"/>
              </a:solidFill>
            </a:rPr>
          </a:br>
          <a:r>
            <a:rPr lang="ru-RU" dirty="0" smtClean="0">
              <a:solidFill>
                <a:srgbClr val="000099"/>
              </a:solidFill>
            </a:rPr>
            <a:t>качества образования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EE96669-CBEF-4092-8B93-030EB2A89368}" type="parTrans" cxnId="{D49BF9A6-9039-436B-8861-B0B8C1FD13C3}">
      <dgm:prSet/>
      <dgm:spPr/>
      <dgm:t>
        <a:bodyPr/>
        <a:lstStyle/>
        <a:p>
          <a:endParaRPr lang="ru-RU"/>
        </a:p>
      </dgm:t>
    </dgm:pt>
    <dgm:pt modelId="{2E251E6C-294A-4278-9BB9-91E089908236}" type="sibTrans" cxnId="{D49BF9A6-9039-436B-8861-B0B8C1FD13C3}">
      <dgm:prSet/>
      <dgm:spPr/>
      <dgm:t>
        <a:bodyPr/>
        <a:lstStyle/>
        <a:p>
          <a:endParaRPr lang="ru-RU"/>
        </a:p>
      </dgm:t>
    </dgm:pt>
    <dgm:pt modelId="{BD8A7AF3-D86F-4164-AA98-66683EFACB5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ОУ –базовая площадка</a:t>
          </a:r>
          <a:endParaRPr lang="ru-RU" dirty="0">
            <a:solidFill>
              <a:schemeClr val="tx1"/>
            </a:solidFill>
          </a:endParaRPr>
        </a:p>
      </dgm:t>
    </dgm:pt>
    <dgm:pt modelId="{24B65FD9-7CA6-4710-8D08-CD6CF9EEC328}" type="parTrans" cxnId="{2FC820BE-5849-4468-A77D-D77D06363CF0}">
      <dgm:prSet/>
      <dgm:spPr/>
      <dgm:t>
        <a:bodyPr/>
        <a:lstStyle/>
        <a:p>
          <a:endParaRPr lang="ru-RU"/>
        </a:p>
      </dgm:t>
    </dgm:pt>
    <dgm:pt modelId="{C288343D-00B4-45C5-81FD-8264A6B36579}" type="sibTrans" cxnId="{2FC820BE-5849-4468-A77D-D77D06363CF0}">
      <dgm:prSet/>
      <dgm:spPr/>
      <dgm:t>
        <a:bodyPr/>
        <a:lstStyle/>
        <a:p>
          <a:endParaRPr lang="ru-RU"/>
        </a:p>
      </dgm:t>
    </dgm:pt>
    <dgm:pt modelId="{BCA249FC-080E-438A-8ADF-646A4F8904C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ОУ-базовая площадка</a:t>
          </a:r>
          <a:endParaRPr lang="ru-RU" dirty="0">
            <a:solidFill>
              <a:schemeClr val="tx1"/>
            </a:solidFill>
          </a:endParaRPr>
        </a:p>
      </dgm:t>
    </dgm:pt>
    <dgm:pt modelId="{6DE39AD1-E35D-441C-9117-F1AA7CA8A0D4}" type="parTrans" cxnId="{64E3EAFE-3177-42EF-BF29-F2C341487279}">
      <dgm:prSet/>
      <dgm:spPr/>
      <dgm:t>
        <a:bodyPr/>
        <a:lstStyle/>
        <a:p>
          <a:endParaRPr lang="ru-RU"/>
        </a:p>
      </dgm:t>
    </dgm:pt>
    <dgm:pt modelId="{FA837530-C43C-4F94-B6E4-71D2F7EDA4F4}" type="sibTrans" cxnId="{64E3EAFE-3177-42EF-BF29-F2C341487279}">
      <dgm:prSet/>
      <dgm:spPr/>
      <dgm:t>
        <a:bodyPr/>
        <a:lstStyle/>
        <a:p>
          <a:endParaRPr lang="ru-RU"/>
        </a:p>
      </dgm:t>
    </dgm:pt>
    <dgm:pt modelId="{F0FA2532-2883-4ED3-9845-583A844844D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ОУ-базовая площадка</a:t>
          </a:r>
          <a:endParaRPr lang="ru-RU" dirty="0">
            <a:solidFill>
              <a:schemeClr val="tx1"/>
            </a:solidFill>
          </a:endParaRPr>
        </a:p>
      </dgm:t>
    </dgm:pt>
    <dgm:pt modelId="{ABEF02E3-C32F-42DF-9A3C-7CA5A846EAA4}" type="parTrans" cxnId="{1F632F12-5C4E-4385-908C-B053346CD5A4}">
      <dgm:prSet/>
      <dgm:spPr/>
      <dgm:t>
        <a:bodyPr/>
        <a:lstStyle/>
        <a:p>
          <a:endParaRPr lang="ru-RU"/>
        </a:p>
      </dgm:t>
    </dgm:pt>
    <dgm:pt modelId="{AF5F6262-1B2E-437D-A315-DF594E0E2487}" type="sibTrans" cxnId="{1F632F12-5C4E-4385-908C-B053346CD5A4}">
      <dgm:prSet/>
      <dgm:spPr/>
      <dgm:t>
        <a:bodyPr/>
        <a:lstStyle/>
        <a:p>
          <a:endParaRPr lang="ru-RU"/>
        </a:p>
      </dgm:t>
    </dgm:pt>
    <dgm:pt modelId="{006D4DCE-287A-40BD-855A-70CB48FCC0E5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Педагоги-</a:t>
          </a:r>
          <a:r>
            <a:rPr lang="ru-RU" dirty="0" err="1" smtClean="0">
              <a:solidFill>
                <a:srgbClr val="0033CC"/>
              </a:solidFill>
            </a:rPr>
            <a:t>тьюторы</a:t>
          </a:r>
          <a:endParaRPr lang="ru-RU" dirty="0">
            <a:solidFill>
              <a:srgbClr val="0033CC"/>
            </a:solidFill>
          </a:endParaRPr>
        </a:p>
      </dgm:t>
    </dgm:pt>
    <dgm:pt modelId="{FBE3BCF5-5FC7-492E-B3EF-88C15CCF9667}" type="parTrans" cxnId="{0427EC1B-9518-4B50-937B-54B198E3B061}">
      <dgm:prSet/>
      <dgm:spPr/>
      <dgm:t>
        <a:bodyPr/>
        <a:lstStyle/>
        <a:p>
          <a:endParaRPr lang="ru-RU"/>
        </a:p>
      </dgm:t>
    </dgm:pt>
    <dgm:pt modelId="{1655BF80-16E7-4D98-9E58-9E9EAEF5FCA7}" type="sibTrans" cxnId="{0427EC1B-9518-4B50-937B-54B198E3B061}">
      <dgm:prSet/>
      <dgm:spPr/>
      <dgm:t>
        <a:bodyPr/>
        <a:lstStyle/>
        <a:p>
          <a:endParaRPr lang="ru-RU"/>
        </a:p>
      </dgm:t>
    </dgm:pt>
    <dgm:pt modelId="{FA5ED73A-4C9F-4301-A19A-F0FDB2145413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Педагоги-</a:t>
          </a:r>
          <a:r>
            <a:rPr lang="ru-RU" dirty="0" err="1" smtClean="0">
              <a:solidFill>
                <a:srgbClr val="0033CC"/>
              </a:solidFill>
            </a:rPr>
            <a:t>тьюторы</a:t>
          </a:r>
          <a:endParaRPr lang="ru-RU" dirty="0">
            <a:solidFill>
              <a:srgbClr val="0033CC"/>
            </a:solidFill>
          </a:endParaRPr>
        </a:p>
      </dgm:t>
    </dgm:pt>
    <dgm:pt modelId="{FF0F3F55-8FD7-4B44-8001-28A2E0E19082}" type="parTrans" cxnId="{4588B75D-D9F0-417F-8A81-C07AB64E213A}">
      <dgm:prSet/>
      <dgm:spPr/>
      <dgm:t>
        <a:bodyPr/>
        <a:lstStyle/>
        <a:p>
          <a:endParaRPr lang="ru-RU"/>
        </a:p>
      </dgm:t>
    </dgm:pt>
    <dgm:pt modelId="{AEBA84F7-C7DC-4792-BDF7-DB15977DFA94}" type="sibTrans" cxnId="{4588B75D-D9F0-417F-8A81-C07AB64E213A}">
      <dgm:prSet/>
      <dgm:spPr/>
      <dgm:t>
        <a:bodyPr/>
        <a:lstStyle/>
        <a:p>
          <a:endParaRPr lang="ru-RU"/>
        </a:p>
      </dgm:t>
    </dgm:pt>
    <dgm:pt modelId="{3450CED2-A346-437D-9A66-718100313593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Педагоги-</a:t>
          </a:r>
          <a:r>
            <a:rPr lang="ru-RU" dirty="0" err="1" smtClean="0">
              <a:solidFill>
                <a:srgbClr val="0033CC"/>
              </a:solidFill>
            </a:rPr>
            <a:t>тьюторы</a:t>
          </a:r>
          <a:endParaRPr lang="ru-RU" dirty="0">
            <a:solidFill>
              <a:srgbClr val="0033CC"/>
            </a:solidFill>
          </a:endParaRPr>
        </a:p>
      </dgm:t>
    </dgm:pt>
    <dgm:pt modelId="{260B1185-EBD4-485F-B8AA-94A16E3B26E2}" type="parTrans" cxnId="{71D355B9-DDBB-4652-9843-B785FB2A1D6B}">
      <dgm:prSet/>
      <dgm:spPr/>
      <dgm:t>
        <a:bodyPr/>
        <a:lstStyle/>
        <a:p>
          <a:endParaRPr lang="ru-RU"/>
        </a:p>
      </dgm:t>
    </dgm:pt>
    <dgm:pt modelId="{E475A196-9428-41A0-A750-ACA62646E0D4}" type="sibTrans" cxnId="{71D355B9-DDBB-4652-9843-B785FB2A1D6B}">
      <dgm:prSet/>
      <dgm:spPr/>
      <dgm:t>
        <a:bodyPr/>
        <a:lstStyle/>
        <a:p>
          <a:endParaRPr lang="ru-RU"/>
        </a:p>
      </dgm:t>
    </dgm:pt>
    <dgm:pt modelId="{04A45EDC-444B-4ECF-9728-09409DE2E306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Руководители ОУ, учителя</a:t>
          </a:r>
          <a:endParaRPr lang="ru-RU" dirty="0">
            <a:solidFill>
              <a:srgbClr val="0033CC"/>
            </a:solidFill>
          </a:endParaRPr>
        </a:p>
      </dgm:t>
    </dgm:pt>
    <dgm:pt modelId="{943A19C4-440F-41E3-B7E7-53DC86FD48D9}" type="parTrans" cxnId="{B3965806-09E5-477A-AFD4-3A33E49A4A94}">
      <dgm:prSet/>
      <dgm:spPr/>
      <dgm:t>
        <a:bodyPr/>
        <a:lstStyle/>
        <a:p>
          <a:endParaRPr lang="ru-RU"/>
        </a:p>
      </dgm:t>
    </dgm:pt>
    <dgm:pt modelId="{FADCA7F8-D268-473C-83EE-2DE71D926AD5}" type="sibTrans" cxnId="{B3965806-09E5-477A-AFD4-3A33E49A4A94}">
      <dgm:prSet/>
      <dgm:spPr/>
      <dgm:t>
        <a:bodyPr/>
        <a:lstStyle/>
        <a:p>
          <a:endParaRPr lang="ru-RU"/>
        </a:p>
      </dgm:t>
    </dgm:pt>
    <dgm:pt modelId="{5614AE26-75DC-4BFF-94CB-BE14DC8E3A0B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Руководители ОУ, учителя</a:t>
          </a:r>
          <a:endParaRPr lang="ru-RU" dirty="0">
            <a:solidFill>
              <a:srgbClr val="0033CC"/>
            </a:solidFill>
          </a:endParaRPr>
        </a:p>
      </dgm:t>
    </dgm:pt>
    <dgm:pt modelId="{65C6EAF3-03A0-48F6-BB13-3786587AB606}" type="parTrans" cxnId="{06558AF7-528B-46BC-8073-296C6FC1A3F5}">
      <dgm:prSet/>
      <dgm:spPr/>
      <dgm:t>
        <a:bodyPr/>
        <a:lstStyle/>
        <a:p>
          <a:endParaRPr lang="ru-RU"/>
        </a:p>
      </dgm:t>
    </dgm:pt>
    <dgm:pt modelId="{E7FA2631-5C28-4812-967F-4BA7FB8954DA}" type="sibTrans" cxnId="{06558AF7-528B-46BC-8073-296C6FC1A3F5}">
      <dgm:prSet/>
      <dgm:spPr/>
      <dgm:t>
        <a:bodyPr/>
        <a:lstStyle/>
        <a:p>
          <a:endParaRPr lang="ru-RU"/>
        </a:p>
      </dgm:t>
    </dgm:pt>
    <dgm:pt modelId="{75DC785D-FBA8-4773-8BAB-AA69245C97AF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rgbClr val="0033CC"/>
              </a:solidFill>
            </a:rPr>
            <a:t>Обучающиеся</a:t>
          </a:r>
          <a:endParaRPr lang="ru-RU" sz="1000" dirty="0">
            <a:solidFill>
              <a:srgbClr val="0033CC"/>
            </a:solidFill>
          </a:endParaRPr>
        </a:p>
      </dgm:t>
    </dgm:pt>
    <dgm:pt modelId="{FA03AF83-BE5E-46C1-9639-0B1A83AF745A}" type="parTrans" cxnId="{6F64340E-CE9B-43AF-9FF9-7A5AD4F5ABDE}">
      <dgm:prSet/>
      <dgm:spPr/>
      <dgm:t>
        <a:bodyPr/>
        <a:lstStyle/>
        <a:p>
          <a:endParaRPr lang="ru-RU"/>
        </a:p>
      </dgm:t>
    </dgm:pt>
    <dgm:pt modelId="{41AA30B1-E530-4C29-9411-B577A064B3AE}" type="sibTrans" cxnId="{6F64340E-CE9B-43AF-9FF9-7A5AD4F5ABDE}">
      <dgm:prSet/>
      <dgm:spPr/>
      <dgm:t>
        <a:bodyPr/>
        <a:lstStyle/>
        <a:p>
          <a:endParaRPr lang="ru-RU"/>
        </a:p>
      </dgm:t>
    </dgm:pt>
    <dgm:pt modelId="{6E066A9B-89CF-40E8-8500-26B3D044F488}">
      <dgm:prSet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Руководители ОУ, учителя</a:t>
          </a:r>
          <a:endParaRPr lang="ru-RU" dirty="0">
            <a:solidFill>
              <a:srgbClr val="0033CC"/>
            </a:solidFill>
          </a:endParaRPr>
        </a:p>
      </dgm:t>
    </dgm:pt>
    <dgm:pt modelId="{21F73E63-250D-4C95-9EFA-034A07B46797}" type="sibTrans" cxnId="{147CE0F8-7C4B-4571-99F2-8BD9CA8C5B3E}">
      <dgm:prSet/>
      <dgm:spPr/>
      <dgm:t>
        <a:bodyPr/>
        <a:lstStyle/>
        <a:p>
          <a:endParaRPr lang="ru-RU"/>
        </a:p>
      </dgm:t>
    </dgm:pt>
    <dgm:pt modelId="{CA3C97ED-2EB1-4834-9DE9-FBA274537CC0}" type="parTrans" cxnId="{147CE0F8-7C4B-4571-99F2-8BD9CA8C5B3E}">
      <dgm:prSet/>
      <dgm:spPr/>
      <dgm:t>
        <a:bodyPr/>
        <a:lstStyle/>
        <a:p>
          <a:endParaRPr lang="ru-RU"/>
        </a:p>
      </dgm:t>
    </dgm:pt>
    <dgm:pt modelId="{63D91A8B-237F-4BC8-A593-2FBE17E72F40}" type="pres">
      <dgm:prSet presAssocID="{88CC5EC8-E87E-4327-A45A-DF3EA6A2E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7BEFBD-C1E3-4F77-91A3-1260F0A9B74A}" type="pres">
      <dgm:prSet presAssocID="{F8F698F3-2D21-41AD-9617-A3640620999A}" presName="hierRoot1" presStyleCnt="0">
        <dgm:presLayoutVars>
          <dgm:hierBranch val="init"/>
        </dgm:presLayoutVars>
      </dgm:prSet>
      <dgm:spPr/>
    </dgm:pt>
    <dgm:pt modelId="{809FF801-5801-4E05-B80A-4ED3898BA788}" type="pres">
      <dgm:prSet presAssocID="{F8F698F3-2D21-41AD-9617-A3640620999A}" presName="rootComposite1" presStyleCnt="0"/>
      <dgm:spPr/>
    </dgm:pt>
    <dgm:pt modelId="{AFDC096A-8AB4-4FC5-8967-A375B6DB0913}" type="pres">
      <dgm:prSet presAssocID="{F8F698F3-2D21-41AD-9617-A3640620999A}" presName="rootText1" presStyleLbl="node0" presStyleIdx="0" presStyleCnt="1" custScaleY="81617" custLinFactNeighborX="3777" custLinFactNeighborY="2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7F460E-0375-4F7F-A7A7-9F3B3BCCEC96}" type="pres">
      <dgm:prSet presAssocID="{F8F698F3-2D21-41AD-9617-A364062099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811C59-98F0-4C98-867D-906FC8F23F42}" type="pres">
      <dgm:prSet presAssocID="{F8F698F3-2D21-41AD-9617-A3640620999A}" presName="hierChild2" presStyleCnt="0"/>
      <dgm:spPr/>
    </dgm:pt>
    <dgm:pt modelId="{D4B969D0-CBD3-4195-98F8-E90E993E9F45}" type="pres">
      <dgm:prSet presAssocID="{72208926-AEBA-4E84-A1D3-E42CC2ACDF53}" presName="Name37" presStyleLbl="parChTrans1D2" presStyleIdx="0" presStyleCnt="5"/>
      <dgm:spPr/>
      <dgm:t>
        <a:bodyPr/>
        <a:lstStyle/>
        <a:p>
          <a:endParaRPr lang="ru-RU"/>
        </a:p>
      </dgm:t>
    </dgm:pt>
    <dgm:pt modelId="{8B1566F4-CFE4-464D-ABF3-70D862EE20D1}" type="pres">
      <dgm:prSet presAssocID="{3180FC4D-F229-4177-91A0-EDA6C5708BCA}" presName="hierRoot2" presStyleCnt="0">
        <dgm:presLayoutVars>
          <dgm:hierBranch val="init"/>
        </dgm:presLayoutVars>
      </dgm:prSet>
      <dgm:spPr/>
    </dgm:pt>
    <dgm:pt modelId="{D9A8177D-AFC8-4969-A8E6-EBF07B73BD6B}" type="pres">
      <dgm:prSet presAssocID="{3180FC4D-F229-4177-91A0-EDA6C5708BCA}" presName="rootComposite" presStyleCnt="0"/>
      <dgm:spPr/>
    </dgm:pt>
    <dgm:pt modelId="{54ECE8B6-2B71-422C-BD5B-BD1AABA787E0}" type="pres">
      <dgm:prSet presAssocID="{3180FC4D-F229-4177-91A0-EDA6C5708BCA}" presName="rootText" presStyleLbl="node2" presStyleIdx="0" presStyleCnt="3" custLinFactNeighborX="-7971" custLinFactNeighborY="-5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A266D-AE8C-401B-AA5F-17B7CEE592A2}" type="pres">
      <dgm:prSet presAssocID="{3180FC4D-F229-4177-91A0-EDA6C5708BC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110579A-022E-4804-8B66-8E23C3D66DF3}" type="pres">
      <dgm:prSet presAssocID="{3180FC4D-F229-4177-91A0-EDA6C5708BCA}" presName="hierChild4" presStyleCnt="0"/>
      <dgm:spPr/>
    </dgm:pt>
    <dgm:pt modelId="{A14FD773-0B95-4AC4-B223-77007D7A8E54}" type="pres">
      <dgm:prSet presAssocID="{24B65FD9-7CA6-4710-8D08-CD6CF9EEC328}" presName="Name37" presStyleLbl="parChTrans1D3" presStyleIdx="0" presStyleCnt="3"/>
      <dgm:spPr/>
      <dgm:t>
        <a:bodyPr/>
        <a:lstStyle/>
        <a:p>
          <a:endParaRPr lang="ru-RU"/>
        </a:p>
      </dgm:t>
    </dgm:pt>
    <dgm:pt modelId="{C3D7D376-79AE-4131-9199-77DB7A21E5EB}" type="pres">
      <dgm:prSet presAssocID="{BD8A7AF3-D86F-4164-AA98-66683EFACB52}" presName="hierRoot2" presStyleCnt="0">
        <dgm:presLayoutVars>
          <dgm:hierBranch val="init"/>
        </dgm:presLayoutVars>
      </dgm:prSet>
      <dgm:spPr/>
    </dgm:pt>
    <dgm:pt modelId="{FD8C2C03-107C-4769-B6C6-5C1795AECA00}" type="pres">
      <dgm:prSet presAssocID="{BD8A7AF3-D86F-4164-AA98-66683EFACB52}" presName="rootComposite" presStyleCnt="0"/>
      <dgm:spPr/>
    </dgm:pt>
    <dgm:pt modelId="{3A697D1A-32A3-4827-83A4-6561EBE231B6}" type="pres">
      <dgm:prSet presAssocID="{BD8A7AF3-D86F-4164-AA98-66683EFACB52}" presName="rootText" presStyleLbl="node3" presStyleIdx="0" presStyleCnt="3" custLinFactNeighborX="-7971" custLinFactNeighborY="-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3F189-ED34-4710-A687-55F67B31BFD9}" type="pres">
      <dgm:prSet presAssocID="{BD8A7AF3-D86F-4164-AA98-66683EFACB52}" presName="rootConnector" presStyleLbl="node3" presStyleIdx="0" presStyleCnt="3"/>
      <dgm:spPr/>
      <dgm:t>
        <a:bodyPr/>
        <a:lstStyle/>
        <a:p>
          <a:endParaRPr lang="ru-RU"/>
        </a:p>
      </dgm:t>
    </dgm:pt>
    <dgm:pt modelId="{F984EE52-105F-4F00-8CC4-146D61C9C0A8}" type="pres">
      <dgm:prSet presAssocID="{BD8A7AF3-D86F-4164-AA98-66683EFACB52}" presName="hierChild4" presStyleCnt="0"/>
      <dgm:spPr/>
    </dgm:pt>
    <dgm:pt modelId="{A8B3D3B6-9B71-4CDC-8711-685C1DB54193}" type="pres">
      <dgm:prSet presAssocID="{FBE3BCF5-5FC7-492E-B3EF-88C15CCF9667}" presName="Name37" presStyleLbl="parChTrans1D4" presStyleIdx="0" presStyleCnt="7"/>
      <dgm:spPr/>
      <dgm:t>
        <a:bodyPr/>
        <a:lstStyle/>
        <a:p>
          <a:endParaRPr lang="ru-RU"/>
        </a:p>
      </dgm:t>
    </dgm:pt>
    <dgm:pt modelId="{B5F1A5F4-3059-432F-A010-2AFCAA5DF7B1}" type="pres">
      <dgm:prSet presAssocID="{006D4DCE-287A-40BD-855A-70CB48FCC0E5}" presName="hierRoot2" presStyleCnt="0">
        <dgm:presLayoutVars>
          <dgm:hierBranch val="init"/>
        </dgm:presLayoutVars>
      </dgm:prSet>
      <dgm:spPr/>
    </dgm:pt>
    <dgm:pt modelId="{D7BE6CE0-CCAA-4643-ADB2-C1F74EBB0E6A}" type="pres">
      <dgm:prSet presAssocID="{006D4DCE-287A-40BD-855A-70CB48FCC0E5}" presName="rootComposite" presStyleCnt="0"/>
      <dgm:spPr/>
    </dgm:pt>
    <dgm:pt modelId="{D783253B-5AFB-47E3-8918-B20ECE3080DD}" type="pres">
      <dgm:prSet presAssocID="{006D4DCE-287A-40BD-855A-70CB48FCC0E5}" presName="rootText" presStyleLbl="node4" presStyleIdx="0" presStyleCnt="7" custLinFactNeighborX="-7740" custLinFactNeighborY="1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2DF03B-82D3-4304-960D-89CF0BE3D69F}" type="pres">
      <dgm:prSet presAssocID="{006D4DCE-287A-40BD-855A-70CB48FCC0E5}" presName="rootConnector" presStyleLbl="node4" presStyleIdx="0" presStyleCnt="7"/>
      <dgm:spPr/>
      <dgm:t>
        <a:bodyPr/>
        <a:lstStyle/>
        <a:p>
          <a:endParaRPr lang="ru-RU"/>
        </a:p>
      </dgm:t>
    </dgm:pt>
    <dgm:pt modelId="{98184EEA-C90E-4039-838C-2DCEB2189247}" type="pres">
      <dgm:prSet presAssocID="{006D4DCE-287A-40BD-855A-70CB48FCC0E5}" presName="hierChild4" presStyleCnt="0"/>
      <dgm:spPr/>
    </dgm:pt>
    <dgm:pt modelId="{DD6D9179-0816-4B7F-9E74-3B616CAB6978}" type="pres">
      <dgm:prSet presAssocID="{943A19C4-440F-41E3-B7E7-53DC86FD48D9}" presName="Name37" presStyleLbl="parChTrans1D4" presStyleIdx="1" presStyleCnt="7"/>
      <dgm:spPr/>
      <dgm:t>
        <a:bodyPr/>
        <a:lstStyle/>
        <a:p>
          <a:endParaRPr lang="ru-RU"/>
        </a:p>
      </dgm:t>
    </dgm:pt>
    <dgm:pt modelId="{9CD0374C-C281-49FB-81B6-8D68F9B75F8E}" type="pres">
      <dgm:prSet presAssocID="{04A45EDC-444B-4ECF-9728-09409DE2E306}" presName="hierRoot2" presStyleCnt="0">
        <dgm:presLayoutVars>
          <dgm:hierBranch val="init"/>
        </dgm:presLayoutVars>
      </dgm:prSet>
      <dgm:spPr/>
    </dgm:pt>
    <dgm:pt modelId="{BD5ADF24-C585-4742-BA55-B1450790E2EB}" type="pres">
      <dgm:prSet presAssocID="{04A45EDC-444B-4ECF-9728-09409DE2E306}" presName="rootComposite" presStyleCnt="0"/>
      <dgm:spPr/>
    </dgm:pt>
    <dgm:pt modelId="{2289B0BD-77FC-48D7-A33A-BDC56AF5F444}" type="pres">
      <dgm:prSet presAssocID="{04A45EDC-444B-4ECF-9728-09409DE2E306}" presName="rootText" presStyleLbl="node4" presStyleIdx="1" presStyleCnt="7" custScaleX="100887" custLinFactNeighborX="-7971" custLinFactNeighborY="4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63368E-26C4-497D-B0A8-6FF1A6EE8278}" type="pres">
      <dgm:prSet presAssocID="{04A45EDC-444B-4ECF-9728-09409DE2E306}" presName="rootConnector" presStyleLbl="node4" presStyleIdx="1" presStyleCnt="7"/>
      <dgm:spPr/>
      <dgm:t>
        <a:bodyPr/>
        <a:lstStyle/>
        <a:p>
          <a:endParaRPr lang="ru-RU"/>
        </a:p>
      </dgm:t>
    </dgm:pt>
    <dgm:pt modelId="{536207EF-11DB-4FC8-B3D6-28F9D6DB9CB4}" type="pres">
      <dgm:prSet presAssocID="{04A45EDC-444B-4ECF-9728-09409DE2E306}" presName="hierChild4" presStyleCnt="0"/>
      <dgm:spPr/>
    </dgm:pt>
    <dgm:pt modelId="{D2C17C22-091D-4767-8618-304EBA232E78}" type="pres">
      <dgm:prSet presAssocID="{FA03AF83-BE5E-46C1-9639-0B1A83AF745A}" presName="Name37" presStyleLbl="parChTrans1D4" presStyleIdx="2" presStyleCnt="7"/>
      <dgm:spPr/>
      <dgm:t>
        <a:bodyPr/>
        <a:lstStyle/>
        <a:p>
          <a:endParaRPr lang="ru-RU"/>
        </a:p>
      </dgm:t>
    </dgm:pt>
    <dgm:pt modelId="{2F07254A-A6E3-45B7-997B-3DD171B10C15}" type="pres">
      <dgm:prSet presAssocID="{75DC785D-FBA8-4773-8BAB-AA69245C97AF}" presName="hierRoot2" presStyleCnt="0">
        <dgm:presLayoutVars>
          <dgm:hierBranch val="init"/>
        </dgm:presLayoutVars>
      </dgm:prSet>
      <dgm:spPr/>
    </dgm:pt>
    <dgm:pt modelId="{651C147F-AB28-485C-90A2-A191D0CDC4ED}" type="pres">
      <dgm:prSet presAssocID="{75DC785D-FBA8-4773-8BAB-AA69245C97AF}" presName="rootComposite" presStyleCnt="0"/>
      <dgm:spPr/>
    </dgm:pt>
    <dgm:pt modelId="{17E56340-FC87-47E0-B55B-62FC77A48003}" type="pres">
      <dgm:prSet presAssocID="{75DC785D-FBA8-4773-8BAB-AA69245C97AF}" presName="rootText" presStyleLbl="node4" presStyleIdx="2" presStyleCnt="7" custScaleX="329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2A078-957F-4DCC-8545-9E51AF290D8C}" type="pres">
      <dgm:prSet presAssocID="{75DC785D-FBA8-4773-8BAB-AA69245C97AF}" presName="rootConnector" presStyleLbl="node4" presStyleIdx="2" presStyleCnt="7"/>
      <dgm:spPr/>
      <dgm:t>
        <a:bodyPr/>
        <a:lstStyle/>
        <a:p>
          <a:endParaRPr lang="ru-RU"/>
        </a:p>
      </dgm:t>
    </dgm:pt>
    <dgm:pt modelId="{38CF3522-FFD1-409F-A756-A072C0945F67}" type="pres">
      <dgm:prSet presAssocID="{75DC785D-FBA8-4773-8BAB-AA69245C97AF}" presName="hierChild4" presStyleCnt="0"/>
      <dgm:spPr/>
    </dgm:pt>
    <dgm:pt modelId="{D87B5758-93F6-4C0E-9B9C-D6674B29F156}" type="pres">
      <dgm:prSet presAssocID="{75DC785D-FBA8-4773-8BAB-AA69245C97AF}" presName="hierChild5" presStyleCnt="0"/>
      <dgm:spPr/>
    </dgm:pt>
    <dgm:pt modelId="{E7CFF851-4E34-4660-ADA7-5A1212A6A0DF}" type="pres">
      <dgm:prSet presAssocID="{04A45EDC-444B-4ECF-9728-09409DE2E306}" presName="hierChild5" presStyleCnt="0"/>
      <dgm:spPr/>
    </dgm:pt>
    <dgm:pt modelId="{4BE11BF6-7DF5-4583-87C7-A7B4A802853B}" type="pres">
      <dgm:prSet presAssocID="{006D4DCE-287A-40BD-855A-70CB48FCC0E5}" presName="hierChild5" presStyleCnt="0"/>
      <dgm:spPr/>
    </dgm:pt>
    <dgm:pt modelId="{56FE4CE4-C9BB-43FE-919C-E2CD3A5560CB}" type="pres">
      <dgm:prSet presAssocID="{BD8A7AF3-D86F-4164-AA98-66683EFACB52}" presName="hierChild5" presStyleCnt="0"/>
      <dgm:spPr/>
    </dgm:pt>
    <dgm:pt modelId="{351E9C93-2A91-46C3-BF6C-CA8637B1EBCC}" type="pres">
      <dgm:prSet presAssocID="{3180FC4D-F229-4177-91A0-EDA6C5708BCA}" presName="hierChild5" presStyleCnt="0"/>
      <dgm:spPr/>
    </dgm:pt>
    <dgm:pt modelId="{2E980FC4-B685-4DF7-A176-BAF754A495B6}" type="pres">
      <dgm:prSet presAssocID="{3944591B-A1FC-4C56-B873-55514ECD94DB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F8A313E-0A28-420B-B5C2-0BC4E3042CC3}" type="pres">
      <dgm:prSet presAssocID="{28540B88-E567-4D88-AC56-9AC93148313E}" presName="hierRoot2" presStyleCnt="0">
        <dgm:presLayoutVars>
          <dgm:hierBranch val="init"/>
        </dgm:presLayoutVars>
      </dgm:prSet>
      <dgm:spPr/>
    </dgm:pt>
    <dgm:pt modelId="{8D69B9F5-4912-43E8-9000-225C3CA2DBE1}" type="pres">
      <dgm:prSet presAssocID="{28540B88-E567-4D88-AC56-9AC93148313E}" presName="rootComposite" presStyleCnt="0"/>
      <dgm:spPr/>
    </dgm:pt>
    <dgm:pt modelId="{967D5BB8-FA80-4259-9758-7FFE51AA9B27}" type="pres">
      <dgm:prSet presAssocID="{28540B88-E567-4D88-AC56-9AC93148313E}" presName="rootText" presStyleLbl="node2" presStyleIdx="1" presStyleCnt="3" custLinFactNeighborX="12013" custLinFactNeighborY="8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DDCE0-393C-44F4-AEBE-93A115E6AF8A}" type="pres">
      <dgm:prSet presAssocID="{28540B88-E567-4D88-AC56-9AC93148313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647527A-C686-42A7-86E4-1E7AB5466920}" type="pres">
      <dgm:prSet presAssocID="{28540B88-E567-4D88-AC56-9AC93148313E}" presName="hierChild4" presStyleCnt="0"/>
      <dgm:spPr/>
    </dgm:pt>
    <dgm:pt modelId="{5F5C65FE-2CBB-412A-A334-DEB267F03C07}" type="pres">
      <dgm:prSet presAssocID="{6DE39AD1-E35D-441C-9117-F1AA7CA8A0D4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73446E6-2BE8-40DA-8D5D-D49A53251D94}" type="pres">
      <dgm:prSet presAssocID="{BCA249FC-080E-438A-8ADF-646A4F8904C1}" presName="hierRoot2" presStyleCnt="0">
        <dgm:presLayoutVars>
          <dgm:hierBranch val="init"/>
        </dgm:presLayoutVars>
      </dgm:prSet>
      <dgm:spPr/>
    </dgm:pt>
    <dgm:pt modelId="{D3FFC409-FF3F-438B-9ECB-2EE362D7D35A}" type="pres">
      <dgm:prSet presAssocID="{BCA249FC-080E-438A-8ADF-646A4F8904C1}" presName="rootComposite" presStyleCnt="0"/>
      <dgm:spPr/>
    </dgm:pt>
    <dgm:pt modelId="{804D6E5B-F4AE-4D17-9367-7454A7BE3057}" type="pres">
      <dgm:prSet presAssocID="{BCA249FC-080E-438A-8ADF-646A4F8904C1}" presName="rootText" presStyleLbl="node3" presStyleIdx="1" presStyleCnt="3" custLinFactNeighborX="12013" custLinFactNeighborY="-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467C0-83F5-434E-A4FA-F03EF0B425BA}" type="pres">
      <dgm:prSet presAssocID="{BCA249FC-080E-438A-8ADF-646A4F8904C1}" presName="rootConnector" presStyleLbl="node3" presStyleIdx="1" presStyleCnt="3"/>
      <dgm:spPr/>
      <dgm:t>
        <a:bodyPr/>
        <a:lstStyle/>
        <a:p>
          <a:endParaRPr lang="ru-RU"/>
        </a:p>
      </dgm:t>
    </dgm:pt>
    <dgm:pt modelId="{95EEECF2-8AB9-41FA-B5E1-08CB6C0A6204}" type="pres">
      <dgm:prSet presAssocID="{BCA249FC-080E-438A-8ADF-646A4F8904C1}" presName="hierChild4" presStyleCnt="0"/>
      <dgm:spPr/>
    </dgm:pt>
    <dgm:pt modelId="{4F76E58C-7C45-4B79-A08E-3EB71FE815EC}" type="pres">
      <dgm:prSet presAssocID="{FF0F3F55-8FD7-4B44-8001-28A2E0E19082}" presName="Name37" presStyleLbl="parChTrans1D4" presStyleIdx="3" presStyleCnt="7"/>
      <dgm:spPr/>
      <dgm:t>
        <a:bodyPr/>
        <a:lstStyle/>
        <a:p>
          <a:endParaRPr lang="ru-RU"/>
        </a:p>
      </dgm:t>
    </dgm:pt>
    <dgm:pt modelId="{C589F4DA-E25A-4C9C-B289-B8B400587B83}" type="pres">
      <dgm:prSet presAssocID="{FA5ED73A-4C9F-4301-A19A-F0FDB2145413}" presName="hierRoot2" presStyleCnt="0">
        <dgm:presLayoutVars>
          <dgm:hierBranch val="init"/>
        </dgm:presLayoutVars>
      </dgm:prSet>
      <dgm:spPr/>
    </dgm:pt>
    <dgm:pt modelId="{27971C20-142A-44C4-8750-E230E78C193A}" type="pres">
      <dgm:prSet presAssocID="{FA5ED73A-4C9F-4301-A19A-F0FDB2145413}" presName="rootComposite" presStyleCnt="0"/>
      <dgm:spPr/>
    </dgm:pt>
    <dgm:pt modelId="{2CC3E16B-96BB-45BD-95F8-986613A78283}" type="pres">
      <dgm:prSet presAssocID="{FA5ED73A-4C9F-4301-A19A-F0FDB2145413}" presName="rootText" presStyleLbl="node4" presStyleIdx="3" presStyleCnt="7" custLinFactNeighborX="12013" custLinFactNeighborY="1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6D0262-CCD6-461C-9785-4A910A93F684}" type="pres">
      <dgm:prSet presAssocID="{FA5ED73A-4C9F-4301-A19A-F0FDB2145413}" presName="rootConnector" presStyleLbl="node4" presStyleIdx="3" presStyleCnt="7"/>
      <dgm:spPr/>
      <dgm:t>
        <a:bodyPr/>
        <a:lstStyle/>
        <a:p>
          <a:endParaRPr lang="ru-RU"/>
        </a:p>
      </dgm:t>
    </dgm:pt>
    <dgm:pt modelId="{2DD5D28A-F416-4C88-B0ED-1D92724D369C}" type="pres">
      <dgm:prSet presAssocID="{FA5ED73A-4C9F-4301-A19A-F0FDB2145413}" presName="hierChild4" presStyleCnt="0"/>
      <dgm:spPr/>
    </dgm:pt>
    <dgm:pt modelId="{7AFC2FA9-929E-43D1-B007-695B0C6C6627}" type="pres">
      <dgm:prSet presAssocID="{CA3C97ED-2EB1-4834-9DE9-FBA274537CC0}" presName="Name37" presStyleLbl="parChTrans1D4" presStyleIdx="4" presStyleCnt="7"/>
      <dgm:spPr/>
      <dgm:t>
        <a:bodyPr/>
        <a:lstStyle/>
        <a:p>
          <a:endParaRPr lang="ru-RU"/>
        </a:p>
      </dgm:t>
    </dgm:pt>
    <dgm:pt modelId="{61517D04-7318-4950-A015-930D0403522D}" type="pres">
      <dgm:prSet presAssocID="{6E066A9B-89CF-40E8-8500-26B3D044F488}" presName="hierRoot2" presStyleCnt="0">
        <dgm:presLayoutVars>
          <dgm:hierBranch val="init"/>
        </dgm:presLayoutVars>
      </dgm:prSet>
      <dgm:spPr/>
    </dgm:pt>
    <dgm:pt modelId="{CBC2A0B3-7374-410D-A459-02D8471C72C9}" type="pres">
      <dgm:prSet presAssocID="{6E066A9B-89CF-40E8-8500-26B3D044F488}" presName="rootComposite" presStyleCnt="0"/>
      <dgm:spPr/>
    </dgm:pt>
    <dgm:pt modelId="{77A9907D-4D6B-42C4-A01D-8FA07C49D7DB}" type="pres">
      <dgm:prSet presAssocID="{6E066A9B-89CF-40E8-8500-26B3D044F488}" presName="rootText" presStyleLbl="node4" presStyleIdx="4" presStyleCnt="7" custScaleX="99554" custLinFactNeighborX="-13691" custLinFactNeighborY="4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189ADD-9356-4253-9B5A-AEB2FEDE4DA1}" type="pres">
      <dgm:prSet presAssocID="{6E066A9B-89CF-40E8-8500-26B3D044F488}" presName="rootConnector" presStyleLbl="node4" presStyleIdx="4" presStyleCnt="7"/>
      <dgm:spPr/>
      <dgm:t>
        <a:bodyPr/>
        <a:lstStyle/>
        <a:p>
          <a:endParaRPr lang="ru-RU"/>
        </a:p>
      </dgm:t>
    </dgm:pt>
    <dgm:pt modelId="{1CFD299F-7319-47CD-A864-90A7FE1EF121}" type="pres">
      <dgm:prSet presAssocID="{6E066A9B-89CF-40E8-8500-26B3D044F488}" presName="hierChild4" presStyleCnt="0"/>
      <dgm:spPr/>
    </dgm:pt>
    <dgm:pt modelId="{9050F246-1169-4F9A-9FA4-58674FA744DE}" type="pres">
      <dgm:prSet presAssocID="{6E066A9B-89CF-40E8-8500-26B3D044F488}" presName="hierChild5" presStyleCnt="0"/>
      <dgm:spPr/>
    </dgm:pt>
    <dgm:pt modelId="{4A930429-8707-4E5B-B140-BBA6FCD560D6}" type="pres">
      <dgm:prSet presAssocID="{FA5ED73A-4C9F-4301-A19A-F0FDB2145413}" presName="hierChild5" presStyleCnt="0"/>
      <dgm:spPr/>
    </dgm:pt>
    <dgm:pt modelId="{0690AF3F-5FE6-42F1-BC53-B320ED74C277}" type="pres">
      <dgm:prSet presAssocID="{BCA249FC-080E-438A-8ADF-646A4F8904C1}" presName="hierChild5" presStyleCnt="0"/>
      <dgm:spPr/>
    </dgm:pt>
    <dgm:pt modelId="{09C2483E-FD24-4948-B628-9445D7FC4A98}" type="pres">
      <dgm:prSet presAssocID="{28540B88-E567-4D88-AC56-9AC93148313E}" presName="hierChild5" presStyleCnt="0"/>
      <dgm:spPr/>
    </dgm:pt>
    <dgm:pt modelId="{54E634C7-5F31-4D7C-A274-AEA3E8533A63}" type="pres">
      <dgm:prSet presAssocID="{34A70DE7-3EF4-47A8-9E4B-6D9D8DD2A0B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6AA06BF-4DEB-4C5B-BCE1-215CCD60CD37}" type="pres">
      <dgm:prSet presAssocID="{60652F7B-7E76-433B-9868-70393D575531}" presName="hierRoot2" presStyleCnt="0">
        <dgm:presLayoutVars>
          <dgm:hierBranch val="init"/>
        </dgm:presLayoutVars>
      </dgm:prSet>
      <dgm:spPr/>
    </dgm:pt>
    <dgm:pt modelId="{2B2F5A0E-F63B-46F7-B946-88F625BA6C79}" type="pres">
      <dgm:prSet presAssocID="{60652F7B-7E76-433B-9868-70393D575531}" presName="rootComposite" presStyleCnt="0"/>
      <dgm:spPr/>
    </dgm:pt>
    <dgm:pt modelId="{603A97C0-7F0D-4C9F-876E-A7CD3B806EA1}" type="pres">
      <dgm:prSet presAssocID="{60652F7B-7E76-433B-9868-70393D575531}" presName="rootText" presStyleLbl="node2" presStyleIdx="2" presStyleCnt="3" custLinFactNeighborX="26398" custLinFactNeighborY="8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E1BF3-38AF-424C-88C3-9C8D9E9F382E}" type="pres">
      <dgm:prSet presAssocID="{60652F7B-7E76-433B-9868-70393D575531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190901-8DA6-46F2-80C9-0C45A8A828F5}" type="pres">
      <dgm:prSet presAssocID="{60652F7B-7E76-433B-9868-70393D575531}" presName="hierChild4" presStyleCnt="0"/>
      <dgm:spPr/>
    </dgm:pt>
    <dgm:pt modelId="{0B45F2EB-D107-4037-A645-DD1E72000A50}" type="pres">
      <dgm:prSet presAssocID="{ABEF02E3-C32F-42DF-9A3C-7CA5A846EAA4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7D5ADCD-FC45-41E0-83EA-D08BB7C29B61}" type="pres">
      <dgm:prSet presAssocID="{F0FA2532-2883-4ED3-9845-583A844844DA}" presName="hierRoot2" presStyleCnt="0">
        <dgm:presLayoutVars>
          <dgm:hierBranch val="init"/>
        </dgm:presLayoutVars>
      </dgm:prSet>
      <dgm:spPr/>
    </dgm:pt>
    <dgm:pt modelId="{B46FE6C3-0BA7-4033-88C0-2A3277C1C4A5}" type="pres">
      <dgm:prSet presAssocID="{F0FA2532-2883-4ED3-9845-583A844844DA}" presName="rootComposite" presStyleCnt="0"/>
      <dgm:spPr/>
    </dgm:pt>
    <dgm:pt modelId="{85503AA3-B59F-4B21-8A4D-E26822923D21}" type="pres">
      <dgm:prSet presAssocID="{F0FA2532-2883-4ED3-9845-583A844844DA}" presName="rootText" presStyleLbl="node3" presStyleIdx="2" presStyleCnt="3" custLinFactNeighborX="26398" custLinFactNeighborY="-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F578B-1F13-413C-817E-D2BCBC71C4D6}" type="pres">
      <dgm:prSet presAssocID="{F0FA2532-2883-4ED3-9845-583A844844DA}" presName="rootConnector" presStyleLbl="node3" presStyleIdx="2" presStyleCnt="3"/>
      <dgm:spPr/>
      <dgm:t>
        <a:bodyPr/>
        <a:lstStyle/>
        <a:p>
          <a:endParaRPr lang="ru-RU"/>
        </a:p>
      </dgm:t>
    </dgm:pt>
    <dgm:pt modelId="{1B86ECE9-60C4-411B-8516-7CD7C33C8C84}" type="pres">
      <dgm:prSet presAssocID="{F0FA2532-2883-4ED3-9845-583A844844DA}" presName="hierChild4" presStyleCnt="0"/>
      <dgm:spPr/>
    </dgm:pt>
    <dgm:pt modelId="{02DBA100-778B-49A4-BBC1-AD4FC9340513}" type="pres">
      <dgm:prSet presAssocID="{260B1185-EBD4-485F-B8AA-94A16E3B26E2}" presName="Name37" presStyleLbl="parChTrans1D4" presStyleIdx="5" presStyleCnt="7"/>
      <dgm:spPr/>
      <dgm:t>
        <a:bodyPr/>
        <a:lstStyle/>
        <a:p>
          <a:endParaRPr lang="ru-RU"/>
        </a:p>
      </dgm:t>
    </dgm:pt>
    <dgm:pt modelId="{0EBFB13A-7A6B-4B16-8DEB-321B5ABB266C}" type="pres">
      <dgm:prSet presAssocID="{3450CED2-A346-437D-9A66-718100313593}" presName="hierRoot2" presStyleCnt="0">
        <dgm:presLayoutVars>
          <dgm:hierBranch val="init"/>
        </dgm:presLayoutVars>
      </dgm:prSet>
      <dgm:spPr/>
    </dgm:pt>
    <dgm:pt modelId="{E7CCD3F9-5D80-4F35-A533-C716DE700B74}" type="pres">
      <dgm:prSet presAssocID="{3450CED2-A346-437D-9A66-718100313593}" presName="rootComposite" presStyleCnt="0"/>
      <dgm:spPr/>
    </dgm:pt>
    <dgm:pt modelId="{AC25234C-37E6-4B63-BBAA-91143F08A6FB}" type="pres">
      <dgm:prSet presAssocID="{3450CED2-A346-437D-9A66-718100313593}" presName="rootText" presStyleLbl="node4" presStyleIdx="5" presStyleCnt="7" custLinFactNeighborX="26398" custLinFactNeighborY="1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1C70B8-F493-496F-A6BC-04985AA26EC2}" type="pres">
      <dgm:prSet presAssocID="{3450CED2-A346-437D-9A66-718100313593}" presName="rootConnector" presStyleLbl="node4" presStyleIdx="5" presStyleCnt="7"/>
      <dgm:spPr/>
      <dgm:t>
        <a:bodyPr/>
        <a:lstStyle/>
        <a:p>
          <a:endParaRPr lang="ru-RU"/>
        </a:p>
      </dgm:t>
    </dgm:pt>
    <dgm:pt modelId="{8456241A-9748-44A1-AC79-11F32A7BF292}" type="pres">
      <dgm:prSet presAssocID="{3450CED2-A346-437D-9A66-718100313593}" presName="hierChild4" presStyleCnt="0"/>
      <dgm:spPr/>
    </dgm:pt>
    <dgm:pt modelId="{D3EC36E3-4CD2-410D-93FC-E0BCE843C226}" type="pres">
      <dgm:prSet presAssocID="{65C6EAF3-03A0-48F6-BB13-3786587AB606}" presName="Name37" presStyleLbl="parChTrans1D4" presStyleIdx="6" presStyleCnt="7"/>
      <dgm:spPr/>
      <dgm:t>
        <a:bodyPr/>
        <a:lstStyle/>
        <a:p>
          <a:endParaRPr lang="ru-RU"/>
        </a:p>
      </dgm:t>
    </dgm:pt>
    <dgm:pt modelId="{16AF336A-B753-411F-ACBB-D2E240DB4019}" type="pres">
      <dgm:prSet presAssocID="{5614AE26-75DC-4BFF-94CB-BE14DC8E3A0B}" presName="hierRoot2" presStyleCnt="0">
        <dgm:presLayoutVars>
          <dgm:hierBranch val="init"/>
        </dgm:presLayoutVars>
      </dgm:prSet>
      <dgm:spPr/>
    </dgm:pt>
    <dgm:pt modelId="{CD62124A-BC3F-4CA2-9B54-DAD6E2D9EBE1}" type="pres">
      <dgm:prSet presAssocID="{5614AE26-75DC-4BFF-94CB-BE14DC8E3A0B}" presName="rootComposite" presStyleCnt="0"/>
      <dgm:spPr/>
    </dgm:pt>
    <dgm:pt modelId="{60DA010A-A23B-4345-B4FA-56B953940899}" type="pres">
      <dgm:prSet presAssocID="{5614AE26-75DC-4BFF-94CB-BE14DC8E3A0B}" presName="rootText" presStyleLbl="node4" presStyleIdx="6" presStyleCnt="7" custScaleX="100906" custLinFactNeighborX="694" custLinFactNeighborY="4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31EB11-3211-496A-A554-D62BD1313238}" type="pres">
      <dgm:prSet presAssocID="{5614AE26-75DC-4BFF-94CB-BE14DC8E3A0B}" presName="rootConnector" presStyleLbl="node4" presStyleIdx="6" presStyleCnt="7"/>
      <dgm:spPr/>
      <dgm:t>
        <a:bodyPr/>
        <a:lstStyle/>
        <a:p>
          <a:endParaRPr lang="ru-RU"/>
        </a:p>
      </dgm:t>
    </dgm:pt>
    <dgm:pt modelId="{16D93422-FB00-4AE5-A9B7-01032D131ADD}" type="pres">
      <dgm:prSet presAssocID="{5614AE26-75DC-4BFF-94CB-BE14DC8E3A0B}" presName="hierChild4" presStyleCnt="0"/>
      <dgm:spPr/>
    </dgm:pt>
    <dgm:pt modelId="{EF7A0038-2592-471D-B999-1BE663AFB672}" type="pres">
      <dgm:prSet presAssocID="{5614AE26-75DC-4BFF-94CB-BE14DC8E3A0B}" presName="hierChild5" presStyleCnt="0"/>
      <dgm:spPr/>
    </dgm:pt>
    <dgm:pt modelId="{B7AFDFB4-F207-47D0-94E6-ED863E0267C1}" type="pres">
      <dgm:prSet presAssocID="{3450CED2-A346-437D-9A66-718100313593}" presName="hierChild5" presStyleCnt="0"/>
      <dgm:spPr/>
    </dgm:pt>
    <dgm:pt modelId="{39057E5F-0188-4564-88AE-A5DE4E282E2C}" type="pres">
      <dgm:prSet presAssocID="{F0FA2532-2883-4ED3-9845-583A844844DA}" presName="hierChild5" presStyleCnt="0"/>
      <dgm:spPr/>
    </dgm:pt>
    <dgm:pt modelId="{F60E4D28-73C8-4B74-901C-0A28FAB99564}" type="pres">
      <dgm:prSet presAssocID="{60652F7B-7E76-433B-9868-70393D575531}" presName="hierChild5" presStyleCnt="0"/>
      <dgm:spPr/>
    </dgm:pt>
    <dgm:pt modelId="{EF97BC9D-C24D-489F-A237-3C7F6C3FB16B}" type="pres">
      <dgm:prSet presAssocID="{F8F698F3-2D21-41AD-9617-A3640620999A}" presName="hierChild3" presStyleCnt="0"/>
      <dgm:spPr/>
    </dgm:pt>
    <dgm:pt modelId="{C13415B1-E859-4590-ACE6-A08C3BCC06FD}" type="pres">
      <dgm:prSet presAssocID="{78B52779-0A9F-46FD-9EB6-0B4EA557F770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D848D338-130B-4562-A75C-4DB1BFEA016A}" type="pres">
      <dgm:prSet presAssocID="{22F70911-82CD-49B3-9DA6-F6B4E1530254}" presName="hierRoot3" presStyleCnt="0">
        <dgm:presLayoutVars>
          <dgm:hierBranch val="init"/>
        </dgm:presLayoutVars>
      </dgm:prSet>
      <dgm:spPr/>
    </dgm:pt>
    <dgm:pt modelId="{3F7F5708-2867-408F-88F8-60D592636FA9}" type="pres">
      <dgm:prSet presAssocID="{22F70911-82CD-49B3-9DA6-F6B4E1530254}" presName="rootComposite3" presStyleCnt="0"/>
      <dgm:spPr/>
    </dgm:pt>
    <dgm:pt modelId="{C47C2B23-7DF9-4A8D-B859-D7D2947051F9}" type="pres">
      <dgm:prSet presAssocID="{22F70911-82CD-49B3-9DA6-F6B4E1530254}" presName="rootText3" presStyleLbl="asst1" presStyleIdx="0" presStyleCnt="2" custScaleX="152256" custScaleY="132488" custLinFactNeighborX="-10962" custLinFactNeighborY="-5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B76BA-C02D-4FBF-B4A0-2B94E191103F}" type="pres">
      <dgm:prSet presAssocID="{22F70911-82CD-49B3-9DA6-F6B4E153025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A04CF784-2CA3-43E7-9AAA-07D2B27830E9}" type="pres">
      <dgm:prSet presAssocID="{22F70911-82CD-49B3-9DA6-F6B4E1530254}" presName="hierChild6" presStyleCnt="0"/>
      <dgm:spPr/>
    </dgm:pt>
    <dgm:pt modelId="{D5DA5FF8-A3B7-46E3-831C-B555B3344C25}" type="pres">
      <dgm:prSet presAssocID="{22F70911-82CD-49B3-9DA6-F6B4E1530254}" presName="hierChild7" presStyleCnt="0"/>
      <dgm:spPr/>
    </dgm:pt>
    <dgm:pt modelId="{FFFB8786-D496-43D5-9F22-BF46A8734882}" type="pres">
      <dgm:prSet presAssocID="{CEE96669-CBEF-4092-8B93-030EB2A89368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3400D355-3AB9-414B-BAE9-7EAD6A5B2724}" type="pres">
      <dgm:prSet presAssocID="{2EEF0393-5783-427A-BB9B-254FDE38DD33}" presName="hierRoot3" presStyleCnt="0">
        <dgm:presLayoutVars>
          <dgm:hierBranch val="init"/>
        </dgm:presLayoutVars>
      </dgm:prSet>
      <dgm:spPr/>
    </dgm:pt>
    <dgm:pt modelId="{A81E837D-98FE-4459-B4E0-32A61CD6C425}" type="pres">
      <dgm:prSet presAssocID="{2EEF0393-5783-427A-BB9B-254FDE38DD33}" presName="rootComposite3" presStyleCnt="0"/>
      <dgm:spPr/>
    </dgm:pt>
    <dgm:pt modelId="{46ABC49B-1049-4D07-9EB3-6565C89513A6}" type="pres">
      <dgm:prSet presAssocID="{2EEF0393-5783-427A-BB9B-254FDE38DD33}" presName="rootText3" presStyleLbl="asst1" presStyleIdx="1" presStyleCnt="2" custScaleX="147461" custScaleY="120214" custLinFactNeighborX="8421" custLinFactNeighborY="-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0A62F-F53B-4DD2-A899-398FC3ADC967}" type="pres">
      <dgm:prSet presAssocID="{2EEF0393-5783-427A-BB9B-254FDE38DD33}" presName="rootConnector3" presStyleLbl="asst1" presStyleIdx="1" presStyleCnt="2"/>
      <dgm:spPr/>
      <dgm:t>
        <a:bodyPr/>
        <a:lstStyle/>
        <a:p>
          <a:endParaRPr lang="ru-RU"/>
        </a:p>
      </dgm:t>
    </dgm:pt>
    <dgm:pt modelId="{0E91133B-1B0A-4E83-BCB0-EB40AC85968D}" type="pres">
      <dgm:prSet presAssocID="{2EEF0393-5783-427A-BB9B-254FDE38DD33}" presName="hierChild6" presStyleCnt="0"/>
      <dgm:spPr/>
    </dgm:pt>
    <dgm:pt modelId="{264A60AA-0860-4709-B6C4-262BC78A634F}" type="pres">
      <dgm:prSet presAssocID="{2EEF0393-5783-427A-BB9B-254FDE38DD33}" presName="hierChild7" presStyleCnt="0"/>
      <dgm:spPr/>
    </dgm:pt>
  </dgm:ptLst>
  <dgm:cxnLst>
    <dgm:cxn modelId="{6F64340E-CE9B-43AF-9FF9-7A5AD4F5ABDE}" srcId="{04A45EDC-444B-4ECF-9728-09409DE2E306}" destId="{75DC785D-FBA8-4773-8BAB-AA69245C97AF}" srcOrd="0" destOrd="0" parTransId="{FA03AF83-BE5E-46C1-9639-0B1A83AF745A}" sibTransId="{41AA30B1-E530-4C29-9411-B577A064B3AE}"/>
    <dgm:cxn modelId="{C68F9803-9BF9-42F5-A783-B591DB2D0784}" type="presOf" srcId="{006D4DCE-287A-40BD-855A-70CB48FCC0E5}" destId="{D783253B-5AFB-47E3-8918-B20ECE3080DD}" srcOrd="0" destOrd="0" presId="urn:microsoft.com/office/officeart/2005/8/layout/orgChart1"/>
    <dgm:cxn modelId="{71D355B9-DDBB-4652-9843-B785FB2A1D6B}" srcId="{F0FA2532-2883-4ED3-9845-583A844844DA}" destId="{3450CED2-A346-437D-9A66-718100313593}" srcOrd="0" destOrd="0" parTransId="{260B1185-EBD4-485F-B8AA-94A16E3B26E2}" sibTransId="{E475A196-9428-41A0-A750-ACA62646E0D4}"/>
    <dgm:cxn modelId="{EF64F264-436C-4CC4-AF82-6BB227A02082}" type="presOf" srcId="{F0FA2532-2883-4ED3-9845-583A844844DA}" destId="{0AFF578B-1F13-413C-817E-D2BCBC71C4D6}" srcOrd="1" destOrd="0" presId="urn:microsoft.com/office/officeart/2005/8/layout/orgChart1"/>
    <dgm:cxn modelId="{FB16285F-D7E4-47D2-B9E6-FF43DA269903}" srcId="{88CC5EC8-E87E-4327-A45A-DF3EA6A2E4D7}" destId="{F8F698F3-2D21-41AD-9617-A3640620999A}" srcOrd="0" destOrd="0" parTransId="{FB84D694-91F0-4E32-94AE-3262B310F1C7}" sibTransId="{F977E52D-D5B2-4FAA-BD9A-1EF3836D28A2}"/>
    <dgm:cxn modelId="{F45B9484-956F-426B-AD84-B38A437EE952}" type="presOf" srcId="{BD8A7AF3-D86F-4164-AA98-66683EFACB52}" destId="{3A697D1A-32A3-4827-83A4-6561EBE231B6}" srcOrd="0" destOrd="0" presId="urn:microsoft.com/office/officeart/2005/8/layout/orgChart1"/>
    <dgm:cxn modelId="{0427EC1B-9518-4B50-937B-54B198E3B061}" srcId="{BD8A7AF3-D86F-4164-AA98-66683EFACB52}" destId="{006D4DCE-287A-40BD-855A-70CB48FCC0E5}" srcOrd="0" destOrd="0" parTransId="{FBE3BCF5-5FC7-492E-B3EF-88C15CCF9667}" sibTransId="{1655BF80-16E7-4D98-9E58-9E9EAEF5FCA7}"/>
    <dgm:cxn modelId="{52D96B10-EC27-4AEE-9506-FCBD7EC92027}" type="presOf" srcId="{260B1185-EBD4-485F-B8AA-94A16E3B26E2}" destId="{02DBA100-778B-49A4-BBC1-AD4FC9340513}" srcOrd="0" destOrd="0" presId="urn:microsoft.com/office/officeart/2005/8/layout/orgChart1"/>
    <dgm:cxn modelId="{AD2D211A-1F5F-4395-9289-E51437E3CCD0}" type="presOf" srcId="{28540B88-E567-4D88-AC56-9AC93148313E}" destId="{967D5BB8-FA80-4259-9758-7FFE51AA9B27}" srcOrd="0" destOrd="0" presId="urn:microsoft.com/office/officeart/2005/8/layout/orgChart1"/>
    <dgm:cxn modelId="{3B47AA39-6AA8-4564-ADFD-F579265A1D47}" type="presOf" srcId="{88CC5EC8-E87E-4327-A45A-DF3EA6A2E4D7}" destId="{63D91A8B-237F-4BC8-A593-2FBE17E72F40}" srcOrd="0" destOrd="0" presId="urn:microsoft.com/office/officeart/2005/8/layout/orgChart1"/>
    <dgm:cxn modelId="{1829A401-4183-4F30-B29E-6A3D359DDC75}" type="presOf" srcId="{006D4DCE-287A-40BD-855A-70CB48FCC0E5}" destId="{F72DF03B-82D3-4304-960D-89CF0BE3D69F}" srcOrd="1" destOrd="0" presId="urn:microsoft.com/office/officeart/2005/8/layout/orgChart1"/>
    <dgm:cxn modelId="{4588B75D-D9F0-417F-8A81-C07AB64E213A}" srcId="{BCA249FC-080E-438A-8ADF-646A4F8904C1}" destId="{FA5ED73A-4C9F-4301-A19A-F0FDB2145413}" srcOrd="0" destOrd="0" parTransId="{FF0F3F55-8FD7-4B44-8001-28A2E0E19082}" sibTransId="{AEBA84F7-C7DC-4792-BDF7-DB15977DFA94}"/>
    <dgm:cxn modelId="{E6FB6A99-F5B4-4513-9D3D-987935992AB7}" type="presOf" srcId="{78B52779-0A9F-46FD-9EB6-0B4EA557F770}" destId="{C13415B1-E859-4590-ACE6-A08C3BCC06FD}" srcOrd="0" destOrd="0" presId="urn:microsoft.com/office/officeart/2005/8/layout/orgChart1"/>
    <dgm:cxn modelId="{6440A5DA-04D4-4B18-BC13-CBD525A8471B}" type="presOf" srcId="{CEE96669-CBEF-4092-8B93-030EB2A89368}" destId="{FFFB8786-D496-43D5-9F22-BF46A8734882}" srcOrd="0" destOrd="0" presId="urn:microsoft.com/office/officeart/2005/8/layout/orgChart1"/>
    <dgm:cxn modelId="{1F632F12-5C4E-4385-908C-B053346CD5A4}" srcId="{60652F7B-7E76-433B-9868-70393D575531}" destId="{F0FA2532-2883-4ED3-9845-583A844844DA}" srcOrd="0" destOrd="0" parTransId="{ABEF02E3-C32F-42DF-9A3C-7CA5A846EAA4}" sibTransId="{AF5F6262-1B2E-437D-A315-DF594E0E2487}"/>
    <dgm:cxn modelId="{8998CCC1-8550-4143-B864-A65F95BA71D7}" type="presOf" srcId="{28540B88-E567-4D88-AC56-9AC93148313E}" destId="{4BADDCE0-393C-44F4-AEBE-93A115E6AF8A}" srcOrd="1" destOrd="0" presId="urn:microsoft.com/office/officeart/2005/8/layout/orgChart1"/>
    <dgm:cxn modelId="{7C96F3BD-CE72-4CBA-80A8-CC5A4A5B2350}" type="presOf" srcId="{943A19C4-440F-41E3-B7E7-53DC86FD48D9}" destId="{DD6D9179-0816-4B7F-9E74-3B616CAB6978}" srcOrd="0" destOrd="0" presId="urn:microsoft.com/office/officeart/2005/8/layout/orgChart1"/>
    <dgm:cxn modelId="{61BBA31C-3DF6-4DFD-97F9-E2A9466C7C3D}" type="presOf" srcId="{65C6EAF3-03A0-48F6-BB13-3786587AB606}" destId="{D3EC36E3-4CD2-410D-93FC-E0BCE843C226}" srcOrd="0" destOrd="0" presId="urn:microsoft.com/office/officeart/2005/8/layout/orgChart1"/>
    <dgm:cxn modelId="{E67EAB7F-C929-4FFC-B87D-813BAEEEA092}" type="presOf" srcId="{F8F698F3-2D21-41AD-9617-A3640620999A}" destId="{AFDC096A-8AB4-4FC5-8967-A375B6DB0913}" srcOrd="0" destOrd="0" presId="urn:microsoft.com/office/officeart/2005/8/layout/orgChart1"/>
    <dgm:cxn modelId="{C9B0B46D-E0D0-4425-AA9E-D5348EC099DE}" type="presOf" srcId="{BD8A7AF3-D86F-4164-AA98-66683EFACB52}" destId="{B8E3F189-ED34-4710-A687-55F67B31BFD9}" srcOrd="1" destOrd="0" presId="urn:microsoft.com/office/officeart/2005/8/layout/orgChart1"/>
    <dgm:cxn modelId="{754DDE7B-35ED-46C7-87D0-9F1C7B1787C6}" type="presOf" srcId="{3944591B-A1FC-4C56-B873-55514ECD94DB}" destId="{2E980FC4-B685-4DF7-A176-BAF754A495B6}" srcOrd="0" destOrd="0" presId="urn:microsoft.com/office/officeart/2005/8/layout/orgChart1"/>
    <dgm:cxn modelId="{40B9141C-D2AE-4452-950C-97AB5B497B29}" type="presOf" srcId="{3180FC4D-F229-4177-91A0-EDA6C5708BCA}" destId="{060A266D-AE8C-401B-AA5F-17B7CEE592A2}" srcOrd="1" destOrd="0" presId="urn:microsoft.com/office/officeart/2005/8/layout/orgChart1"/>
    <dgm:cxn modelId="{A51EE30D-643E-4C24-8E3F-9FBE07D3E351}" type="presOf" srcId="{FA5ED73A-4C9F-4301-A19A-F0FDB2145413}" destId="{A86D0262-CCD6-461C-9785-4A910A93F684}" srcOrd="1" destOrd="0" presId="urn:microsoft.com/office/officeart/2005/8/layout/orgChart1"/>
    <dgm:cxn modelId="{8EDD68ED-CA97-4602-A197-BC350F7C611C}" type="presOf" srcId="{72208926-AEBA-4E84-A1D3-E42CC2ACDF53}" destId="{D4B969D0-CBD3-4195-98F8-E90E993E9F45}" srcOrd="0" destOrd="0" presId="urn:microsoft.com/office/officeart/2005/8/layout/orgChart1"/>
    <dgm:cxn modelId="{130205D0-C1B9-4614-A5A3-5ADCF2DBE113}" type="presOf" srcId="{24B65FD9-7CA6-4710-8D08-CD6CF9EEC328}" destId="{A14FD773-0B95-4AC4-B223-77007D7A8E54}" srcOrd="0" destOrd="0" presId="urn:microsoft.com/office/officeart/2005/8/layout/orgChart1"/>
    <dgm:cxn modelId="{5214A771-3C9F-422E-9B42-48240000DF8F}" type="presOf" srcId="{BCA249FC-080E-438A-8ADF-646A4F8904C1}" destId="{B43467C0-83F5-434E-A4FA-F03EF0B425BA}" srcOrd="1" destOrd="0" presId="urn:microsoft.com/office/officeart/2005/8/layout/orgChart1"/>
    <dgm:cxn modelId="{A1A8B2F4-891D-43BC-936E-DE45A5A32474}" type="presOf" srcId="{60652F7B-7E76-433B-9868-70393D575531}" destId="{40BE1BF3-38AF-424C-88C3-9C8D9E9F382E}" srcOrd="1" destOrd="0" presId="urn:microsoft.com/office/officeart/2005/8/layout/orgChart1"/>
    <dgm:cxn modelId="{2FC820BE-5849-4468-A77D-D77D06363CF0}" srcId="{3180FC4D-F229-4177-91A0-EDA6C5708BCA}" destId="{BD8A7AF3-D86F-4164-AA98-66683EFACB52}" srcOrd="0" destOrd="0" parTransId="{24B65FD9-7CA6-4710-8D08-CD6CF9EEC328}" sibTransId="{C288343D-00B4-45C5-81FD-8264A6B36579}"/>
    <dgm:cxn modelId="{58998D01-BB0C-471F-B4D0-DDA20EFF48AD}" type="presOf" srcId="{FA5ED73A-4C9F-4301-A19A-F0FDB2145413}" destId="{2CC3E16B-96BB-45BD-95F8-986613A78283}" srcOrd="0" destOrd="0" presId="urn:microsoft.com/office/officeart/2005/8/layout/orgChart1"/>
    <dgm:cxn modelId="{ACD83C76-5928-40AE-B8CA-7AAB9D46648F}" type="presOf" srcId="{75DC785D-FBA8-4773-8BAB-AA69245C97AF}" destId="{17E56340-FC87-47E0-B55B-62FC77A48003}" srcOrd="0" destOrd="0" presId="urn:microsoft.com/office/officeart/2005/8/layout/orgChart1"/>
    <dgm:cxn modelId="{60CB752D-DEAD-4775-AE3F-C8059F20196D}" type="presOf" srcId="{75DC785D-FBA8-4773-8BAB-AA69245C97AF}" destId="{B022A078-957F-4DCC-8545-9E51AF290D8C}" srcOrd="1" destOrd="0" presId="urn:microsoft.com/office/officeart/2005/8/layout/orgChart1"/>
    <dgm:cxn modelId="{AEEC7980-2507-4A5D-9A50-2D2615F17003}" type="presOf" srcId="{3450CED2-A346-437D-9A66-718100313593}" destId="{4C1C70B8-F493-496F-A6BC-04985AA26EC2}" srcOrd="1" destOrd="0" presId="urn:microsoft.com/office/officeart/2005/8/layout/orgChart1"/>
    <dgm:cxn modelId="{92F5AB75-1B04-492B-9AD3-8175FB4119F8}" type="presOf" srcId="{6E066A9B-89CF-40E8-8500-26B3D044F488}" destId="{77A9907D-4D6B-42C4-A01D-8FA07C49D7DB}" srcOrd="0" destOrd="0" presId="urn:microsoft.com/office/officeart/2005/8/layout/orgChart1"/>
    <dgm:cxn modelId="{C776829E-E78C-45EC-87D1-9AFD5EA8021C}" srcId="{F8F698F3-2D21-41AD-9617-A3640620999A}" destId="{3180FC4D-F229-4177-91A0-EDA6C5708BCA}" srcOrd="0" destOrd="0" parTransId="{72208926-AEBA-4E84-A1D3-E42CC2ACDF53}" sibTransId="{4D01F77D-4415-4FD6-A440-5871BBE3EDC9}"/>
    <dgm:cxn modelId="{06558AF7-528B-46BC-8073-296C6FC1A3F5}" srcId="{3450CED2-A346-437D-9A66-718100313593}" destId="{5614AE26-75DC-4BFF-94CB-BE14DC8E3A0B}" srcOrd="0" destOrd="0" parTransId="{65C6EAF3-03A0-48F6-BB13-3786587AB606}" sibTransId="{E7FA2631-5C28-4812-967F-4BA7FB8954DA}"/>
    <dgm:cxn modelId="{64E3EAFE-3177-42EF-BF29-F2C341487279}" srcId="{28540B88-E567-4D88-AC56-9AC93148313E}" destId="{BCA249FC-080E-438A-8ADF-646A4F8904C1}" srcOrd="0" destOrd="0" parTransId="{6DE39AD1-E35D-441C-9117-F1AA7CA8A0D4}" sibTransId="{FA837530-C43C-4F94-B6E4-71D2F7EDA4F4}"/>
    <dgm:cxn modelId="{7E70C6F8-2FC6-43A4-B1E2-A7BCA195FC5B}" srcId="{F8F698F3-2D21-41AD-9617-A3640620999A}" destId="{60652F7B-7E76-433B-9868-70393D575531}" srcOrd="2" destOrd="0" parTransId="{34A70DE7-3EF4-47A8-9E4B-6D9D8DD2A0BC}" sibTransId="{CDDA58BA-602C-4D83-AC0B-1E1C5286C5B2}"/>
    <dgm:cxn modelId="{EF6C7C55-1148-4830-88A8-B80743E8F57E}" type="presOf" srcId="{BCA249FC-080E-438A-8ADF-646A4F8904C1}" destId="{804D6E5B-F4AE-4D17-9367-7454A7BE3057}" srcOrd="0" destOrd="0" presId="urn:microsoft.com/office/officeart/2005/8/layout/orgChart1"/>
    <dgm:cxn modelId="{1EC87503-DF67-4228-8995-7CCA592B425A}" type="presOf" srcId="{2EEF0393-5783-427A-BB9B-254FDE38DD33}" destId="{F750A62F-F53B-4DD2-A899-398FC3ADC967}" srcOrd="1" destOrd="0" presId="urn:microsoft.com/office/officeart/2005/8/layout/orgChart1"/>
    <dgm:cxn modelId="{5FB2B0B5-864B-4115-B16C-F908CB99580B}" type="presOf" srcId="{5614AE26-75DC-4BFF-94CB-BE14DC8E3A0B}" destId="{0731EB11-3211-496A-A554-D62BD1313238}" srcOrd="1" destOrd="0" presId="urn:microsoft.com/office/officeart/2005/8/layout/orgChart1"/>
    <dgm:cxn modelId="{DCFDAC15-9B2B-45CD-926F-22CAD1271813}" type="presOf" srcId="{04A45EDC-444B-4ECF-9728-09409DE2E306}" destId="{2289B0BD-77FC-48D7-A33A-BDC56AF5F444}" srcOrd="0" destOrd="0" presId="urn:microsoft.com/office/officeart/2005/8/layout/orgChart1"/>
    <dgm:cxn modelId="{1FF6C801-0986-4695-BDB3-8E196B39FB58}" type="presOf" srcId="{6DE39AD1-E35D-441C-9117-F1AA7CA8A0D4}" destId="{5F5C65FE-2CBB-412A-A334-DEB267F03C07}" srcOrd="0" destOrd="0" presId="urn:microsoft.com/office/officeart/2005/8/layout/orgChart1"/>
    <dgm:cxn modelId="{D81956CB-A9E4-4420-9D31-1855C2143138}" type="presOf" srcId="{34A70DE7-3EF4-47A8-9E4B-6D9D8DD2A0BC}" destId="{54E634C7-5F31-4D7C-A274-AEA3E8533A63}" srcOrd="0" destOrd="0" presId="urn:microsoft.com/office/officeart/2005/8/layout/orgChart1"/>
    <dgm:cxn modelId="{E467D2BB-78C8-452B-878A-AE35DC2FC2B5}" type="presOf" srcId="{22F70911-82CD-49B3-9DA6-F6B4E1530254}" destId="{6A6B76BA-C02D-4FBF-B4A0-2B94E191103F}" srcOrd="1" destOrd="0" presId="urn:microsoft.com/office/officeart/2005/8/layout/orgChart1"/>
    <dgm:cxn modelId="{9177C00E-6801-492E-9DE1-DAFACB6B0465}" type="presOf" srcId="{3180FC4D-F229-4177-91A0-EDA6C5708BCA}" destId="{54ECE8B6-2B71-422C-BD5B-BD1AABA787E0}" srcOrd="0" destOrd="0" presId="urn:microsoft.com/office/officeart/2005/8/layout/orgChart1"/>
    <dgm:cxn modelId="{6A5FBCBA-335F-48B6-B3DF-2DD8DE0D8B52}" type="presOf" srcId="{22F70911-82CD-49B3-9DA6-F6B4E1530254}" destId="{C47C2B23-7DF9-4A8D-B859-D7D2947051F9}" srcOrd="0" destOrd="0" presId="urn:microsoft.com/office/officeart/2005/8/layout/orgChart1"/>
    <dgm:cxn modelId="{6E1D5234-952B-482D-B8CA-94306FCDB496}" type="presOf" srcId="{6E066A9B-89CF-40E8-8500-26B3D044F488}" destId="{98189ADD-9356-4253-9B5A-AEB2FEDE4DA1}" srcOrd="1" destOrd="0" presId="urn:microsoft.com/office/officeart/2005/8/layout/orgChart1"/>
    <dgm:cxn modelId="{C17CDD13-C488-4E5F-B19E-D3F1896B1B08}" srcId="{F8F698F3-2D21-41AD-9617-A3640620999A}" destId="{28540B88-E567-4D88-AC56-9AC93148313E}" srcOrd="1" destOrd="0" parTransId="{3944591B-A1FC-4C56-B873-55514ECD94DB}" sibTransId="{5606BECE-FF15-43D0-A173-D203F5B0319D}"/>
    <dgm:cxn modelId="{D49BF9A6-9039-436B-8861-B0B8C1FD13C3}" srcId="{F8F698F3-2D21-41AD-9617-A3640620999A}" destId="{2EEF0393-5783-427A-BB9B-254FDE38DD33}" srcOrd="4" destOrd="0" parTransId="{CEE96669-CBEF-4092-8B93-030EB2A89368}" sibTransId="{2E251E6C-294A-4278-9BB9-91E089908236}"/>
    <dgm:cxn modelId="{29E429F8-2AEF-448D-9D70-A2533D222C73}" type="presOf" srcId="{F0FA2532-2883-4ED3-9845-583A844844DA}" destId="{85503AA3-B59F-4B21-8A4D-E26822923D21}" srcOrd="0" destOrd="0" presId="urn:microsoft.com/office/officeart/2005/8/layout/orgChart1"/>
    <dgm:cxn modelId="{B3965806-09E5-477A-AFD4-3A33E49A4A94}" srcId="{006D4DCE-287A-40BD-855A-70CB48FCC0E5}" destId="{04A45EDC-444B-4ECF-9728-09409DE2E306}" srcOrd="0" destOrd="0" parTransId="{943A19C4-440F-41E3-B7E7-53DC86FD48D9}" sibTransId="{FADCA7F8-D268-473C-83EE-2DE71D926AD5}"/>
    <dgm:cxn modelId="{147CE0F8-7C4B-4571-99F2-8BD9CA8C5B3E}" srcId="{FA5ED73A-4C9F-4301-A19A-F0FDB2145413}" destId="{6E066A9B-89CF-40E8-8500-26B3D044F488}" srcOrd="0" destOrd="0" parTransId="{CA3C97ED-2EB1-4834-9DE9-FBA274537CC0}" sibTransId="{21F73E63-250D-4C95-9EFA-034A07B46797}"/>
    <dgm:cxn modelId="{67EBDA44-B39F-4BA6-8204-5CF049B78CBB}" type="presOf" srcId="{2EEF0393-5783-427A-BB9B-254FDE38DD33}" destId="{46ABC49B-1049-4D07-9EB3-6565C89513A6}" srcOrd="0" destOrd="0" presId="urn:microsoft.com/office/officeart/2005/8/layout/orgChart1"/>
    <dgm:cxn modelId="{4B1B5CDC-1BE9-4A2A-ABDA-4F339DB97B8E}" type="presOf" srcId="{04A45EDC-444B-4ECF-9728-09409DE2E306}" destId="{6663368E-26C4-497D-B0A8-6FF1A6EE8278}" srcOrd="1" destOrd="0" presId="urn:microsoft.com/office/officeart/2005/8/layout/orgChart1"/>
    <dgm:cxn modelId="{87705235-EE51-45B9-9802-ACC551204ACD}" type="presOf" srcId="{5614AE26-75DC-4BFF-94CB-BE14DC8E3A0B}" destId="{60DA010A-A23B-4345-B4FA-56B953940899}" srcOrd="0" destOrd="0" presId="urn:microsoft.com/office/officeart/2005/8/layout/orgChart1"/>
    <dgm:cxn modelId="{D4BA9531-93BC-48E0-888B-F4B99460C879}" type="presOf" srcId="{60652F7B-7E76-433B-9868-70393D575531}" destId="{603A97C0-7F0D-4C9F-876E-A7CD3B806EA1}" srcOrd="0" destOrd="0" presId="urn:microsoft.com/office/officeart/2005/8/layout/orgChart1"/>
    <dgm:cxn modelId="{A8631A04-6285-428B-BEBB-0B78BA715B28}" srcId="{F8F698F3-2D21-41AD-9617-A3640620999A}" destId="{22F70911-82CD-49B3-9DA6-F6B4E1530254}" srcOrd="3" destOrd="0" parTransId="{78B52779-0A9F-46FD-9EB6-0B4EA557F770}" sibTransId="{F3084E1C-D8B5-4005-9BCF-42BC3699613F}"/>
    <dgm:cxn modelId="{B918869D-D6D2-4268-91FC-B7A1558EECA9}" type="presOf" srcId="{CA3C97ED-2EB1-4834-9DE9-FBA274537CC0}" destId="{7AFC2FA9-929E-43D1-B007-695B0C6C6627}" srcOrd="0" destOrd="0" presId="urn:microsoft.com/office/officeart/2005/8/layout/orgChart1"/>
    <dgm:cxn modelId="{CD456690-9654-44B5-8A26-CF5A27A72AAE}" type="presOf" srcId="{FF0F3F55-8FD7-4B44-8001-28A2E0E19082}" destId="{4F76E58C-7C45-4B79-A08E-3EB71FE815EC}" srcOrd="0" destOrd="0" presId="urn:microsoft.com/office/officeart/2005/8/layout/orgChart1"/>
    <dgm:cxn modelId="{43720ED5-60CD-4DAC-85EB-EC6540170D58}" type="presOf" srcId="{3450CED2-A346-437D-9A66-718100313593}" destId="{AC25234C-37E6-4B63-BBAA-91143F08A6FB}" srcOrd="0" destOrd="0" presId="urn:microsoft.com/office/officeart/2005/8/layout/orgChart1"/>
    <dgm:cxn modelId="{4347DF07-0597-4D58-9BA7-75D7BBA7CAF2}" type="presOf" srcId="{FA03AF83-BE5E-46C1-9639-0B1A83AF745A}" destId="{D2C17C22-091D-4767-8618-304EBA232E78}" srcOrd="0" destOrd="0" presId="urn:microsoft.com/office/officeart/2005/8/layout/orgChart1"/>
    <dgm:cxn modelId="{1CE28632-BC63-4C88-AD39-3CE0FD2E13D7}" type="presOf" srcId="{ABEF02E3-C32F-42DF-9A3C-7CA5A846EAA4}" destId="{0B45F2EB-D107-4037-A645-DD1E72000A50}" srcOrd="0" destOrd="0" presId="urn:microsoft.com/office/officeart/2005/8/layout/orgChart1"/>
    <dgm:cxn modelId="{C0C095E7-0A6F-411E-8EF2-7269436F149D}" type="presOf" srcId="{FBE3BCF5-5FC7-492E-B3EF-88C15CCF9667}" destId="{A8B3D3B6-9B71-4CDC-8711-685C1DB54193}" srcOrd="0" destOrd="0" presId="urn:microsoft.com/office/officeart/2005/8/layout/orgChart1"/>
    <dgm:cxn modelId="{22AD2112-289E-4A7A-9B44-2B2C0346CFF3}" type="presOf" srcId="{F8F698F3-2D21-41AD-9617-A3640620999A}" destId="{B57F460E-0375-4F7F-A7A7-9F3B3BCCEC96}" srcOrd="1" destOrd="0" presId="urn:microsoft.com/office/officeart/2005/8/layout/orgChart1"/>
    <dgm:cxn modelId="{7717C4D8-2C96-4BC6-96B6-98214F96DEF4}" type="presParOf" srcId="{63D91A8B-237F-4BC8-A593-2FBE17E72F40}" destId="{EE7BEFBD-C1E3-4F77-91A3-1260F0A9B74A}" srcOrd="0" destOrd="0" presId="urn:microsoft.com/office/officeart/2005/8/layout/orgChart1"/>
    <dgm:cxn modelId="{D7483DEC-F22C-4829-BB27-EECA71AAA9AC}" type="presParOf" srcId="{EE7BEFBD-C1E3-4F77-91A3-1260F0A9B74A}" destId="{809FF801-5801-4E05-B80A-4ED3898BA788}" srcOrd="0" destOrd="0" presId="urn:microsoft.com/office/officeart/2005/8/layout/orgChart1"/>
    <dgm:cxn modelId="{966A748A-CBEF-46C0-ADF7-229F074FCC69}" type="presParOf" srcId="{809FF801-5801-4E05-B80A-4ED3898BA788}" destId="{AFDC096A-8AB4-4FC5-8967-A375B6DB0913}" srcOrd="0" destOrd="0" presId="urn:microsoft.com/office/officeart/2005/8/layout/orgChart1"/>
    <dgm:cxn modelId="{9F9B7D06-88EB-40BE-BCD0-6EA75871A5CD}" type="presParOf" srcId="{809FF801-5801-4E05-B80A-4ED3898BA788}" destId="{B57F460E-0375-4F7F-A7A7-9F3B3BCCEC96}" srcOrd="1" destOrd="0" presId="urn:microsoft.com/office/officeart/2005/8/layout/orgChart1"/>
    <dgm:cxn modelId="{79034369-6292-4FE8-93A5-8C0EDAD14E0D}" type="presParOf" srcId="{EE7BEFBD-C1E3-4F77-91A3-1260F0A9B74A}" destId="{B4811C59-98F0-4C98-867D-906FC8F23F42}" srcOrd="1" destOrd="0" presId="urn:microsoft.com/office/officeart/2005/8/layout/orgChart1"/>
    <dgm:cxn modelId="{0EDF4443-8429-407B-AB1A-D7215EB94686}" type="presParOf" srcId="{B4811C59-98F0-4C98-867D-906FC8F23F42}" destId="{D4B969D0-CBD3-4195-98F8-E90E993E9F45}" srcOrd="0" destOrd="0" presId="urn:microsoft.com/office/officeart/2005/8/layout/orgChart1"/>
    <dgm:cxn modelId="{AA9F5BB9-C975-4855-A959-47D28FDFA41F}" type="presParOf" srcId="{B4811C59-98F0-4C98-867D-906FC8F23F42}" destId="{8B1566F4-CFE4-464D-ABF3-70D862EE20D1}" srcOrd="1" destOrd="0" presId="urn:microsoft.com/office/officeart/2005/8/layout/orgChart1"/>
    <dgm:cxn modelId="{C467FC76-6107-41AD-B567-92704F6D917C}" type="presParOf" srcId="{8B1566F4-CFE4-464D-ABF3-70D862EE20D1}" destId="{D9A8177D-AFC8-4969-A8E6-EBF07B73BD6B}" srcOrd="0" destOrd="0" presId="urn:microsoft.com/office/officeart/2005/8/layout/orgChart1"/>
    <dgm:cxn modelId="{7894175E-2E2D-4ACB-B578-570F0BADEC66}" type="presParOf" srcId="{D9A8177D-AFC8-4969-A8E6-EBF07B73BD6B}" destId="{54ECE8B6-2B71-422C-BD5B-BD1AABA787E0}" srcOrd="0" destOrd="0" presId="urn:microsoft.com/office/officeart/2005/8/layout/orgChart1"/>
    <dgm:cxn modelId="{C1D66F3A-21EE-4591-8E62-84E60E9CA085}" type="presParOf" srcId="{D9A8177D-AFC8-4969-A8E6-EBF07B73BD6B}" destId="{060A266D-AE8C-401B-AA5F-17B7CEE592A2}" srcOrd="1" destOrd="0" presId="urn:microsoft.com/office/officeart/2005/8/layout/orgChart1"/>
    <dgm:cxn modelId="{013B9DA3-4D62-49B6-8B91-CFB3DF4DC555}" type="presParOf" srcId="{8B1566F4-CFE4-464D-ABF3-70D862EE20D1}" destId="{5110579A-022E-4804-8B66-8E23C3D66DF3}" srcOrd="1" destOrd="0" presId="urn:microsoft.com/office/officeart/2005/8/layout/orgChart1"/>
    <dgm:cxn modelId="{017981D7-194F-45BD-B650-3746E9EFDA3C}" type="presParOf" srcId="{5110579A-022E-4804-8B66-8E23C3D66DF3}" destId="{A14FD773-0B95-4AC4-B223-77007D7A8E54}" srcOrd="0" destOrd="0" presId="urn:microsoft.com/office/officeart/2005/8/layout/orgChart1"/>
    <dgm:cxn modelId="{2A2DCF37-AAF8-4E3C-8BEA-80BD8B9E6036}" type="presParOf" srcId="{5110579A-022E-4804-8B66-8E23C3D66DF3}" destId="{C3D7D376-79AE-4131-9199-77DB7A21E5EB}" srcOrd="1" destOrd="0" presId="urn:microsoft.com/office/officeart/2005/8/layout/orgChart1"/>
    <dgm:cxn modelId="{A951A52E-EF2F-4C58-8B25-0C5B7C4B5ABD}" type="presParOf" srcId="{C3D7D376-79AE-4131-9199-77DB7A21E5EB}" destId="{FD8C2C03-107C-4769-B6C6-5C1795AECA00}" srcOrd="0" destOrd="0" presId="urn:microsoft.com/office/officeart/2005/8/layout/orgChart1"/>
    <dgm:cxn modelId="{D6D12367-9732-430E-98F4-0EECEE525447}" type="presParOf" srcId="{FD8C2C03-107C-4769-B6C6-5C1795AECA00}" destId="{3A697D1A-32A3-4827-83A4-6561EBE231B6}" srcOrd="0" destOrd="0" presId="urn:microsoft.com/office/officeart/2005/8/layout/orgChart1"/>
    <dgm:cxn modelId="{FAEDAE49-C83A-43CF-BD18-D3AE6CBB09FA}" type="presParOf" srcId="{FD8C2C03-107C-4769-B6C6-5C1795AECA00}" destId="{B8E3F189-ED34-4710-A687-55F67B31BFD9}" srcOrd="1" destOrd="0" presId="urn:microsoft.com/office/officeart/2005/8/layout/orgChart1"/>
    <dgm:cxn modelId="{6CE204D8-00C2-4EAB-8ED0-ADD74B937486}" type="presParOf" srcId="{C3D7D376-79AE-4131-9199-77DB7A21E5EB}" destId="{F984EE52-105F-4F00-8CC4-146D61C9C0A8}" srcOrd="1" destOrd="0" presId="urn:microsoft.com/office/officeart/2005/8/layout/orgChart1"/>
    <dgm:cxn modelId="{9D39A9C0-4F30-495C-9343-5D98CD1D54F9}" type="presParOf" srcId="{F984EE52-105F-4F00-8CC4-146D61C9C0A8}" destId="{A8B3D3B6-9B71-4CDC-8711-685C1DB54193}" srcOrd="0" destOrd="0" presId="urn:microsoft.com/office/officeart/2005/8/layout/orgChart1"/>
    <dgm:cxn modelId="{C9193530-BDE0-406D-91C7-42387EF262CD}" type="presParOf" srcId="{F984EE52-105F-4F00-8CC4-146D61C9C0A8}" destId="{B5F1A5F4-3059-432F-A010-2AFCAA5DF7B1}" srcOrd="1" destOrd="0" presId="urn:microsoft.com/office/officeart/2005/8/layout/orgChart1"/>
    <dgm:cxn modelId="{78F6B46E-A130-461C-84E6-88AA7A12D5A6}" type="presParOf" srcId="{B5F1A5F4-3059-432F-A010-2AFCAA5DF7B1}" destId="{D7BE6CE0-CCAA-4643-ADB2-C1F74EBB0E6A}" srcOrd="0" destOrd="0" presId="urn:microsoft.com/office/officeart/2005/8/layout/orgChart1"/>
    <dgm:cxn modelId="{E7FF5ADD-D105-4CF1-8837-EFCE2354F755}" type="presParOf" srcId="{D7BE6CE0-CCAA-4643-ADB2-C1F74EBB0E6A}" destId="{D783253B-5AFB-47E3-8918-B20ECE3080DD}" srcOrd="0" destOrd="0" presId="urn:microsoft.com/office/officeart/2005/8/layout/orgChart1"/>
    <dgm:cxn modelId="{642D0B1E-744D-45D7-BD2B-4324AE1DEE5F}" type="presParOf" srcId="{D7BE6CE0-CCAA-4643-ADB2-C1F74EBB0E6A}" destId="{F72DF03B-82D3-4304-960D-89CF0BE3D69F}" srcOrd="1" destOrd="0" presId="urn:microsoft.com/office/officeart/2005/8/layout/orgChart1"/>
    <dgm:cxn modelId="{5FF00AC0-862E-4285-A074-6A7BF291DB71}" type="presParOf" srcId="{B5F1A5F4-3059-432F-A010-2AFCAA5DF7B1}" destId="{98184EEA-C90E-4039-838C-2DCEB2189247}" srcOrd="1" destOrd="0" presId="urn:microsoft.com/office/officeart/2005/8/layout/orgChart1"/>
    <dgm:cxn modelId="{B17F20EA-26D3-4D14-A43D-FCD81FB2CD55}" type="presParOf" srcId="{98184EEA-C90E-4039-838C-2DCEB2189247}" destId="{DD6D9179-0816-4B7F-9E74-3B616CAB6978}" srcOrd="0" destOrd="0" presId="urn:microsoft.com/office/officeart/2005/8/layout/orgChart1"/>
    <dgm:cxn modelId="{8DE4BCDC-343A-4539-8886-55B4A05E6A66}" type="presParOf" srcId="{98184EEA-C90E-4039-838C-2DCEB2189247}" destId="{9CD0374C-C281-49FB-81B6-8D68F9B75F8E}" srcOrd="1" destOrd="0" presId="urn:microsoft.com/office/officeart/2005/8/layout/orgChart1"/>
    <dgm:cxn modelId="{A005C7DB-CB6B-43C4-9E5C-F9B96FC038C2}" type="presParOf" srcId="{9CD0374C-C281-49FB-81B6-8D68F9B75F8E}" destId="{BD5ADF24-C585-4742-BA55-B1450790E2EB}" srcOrd="0" destOrd="0" presId="urn:microsoft.com/office/officeart/2005/8/layout/orgChart1"/>
    <dgm:cxn modelId="{3A412B3D-FB5B-4E64-8376-F94449010CFC}" type="presParOf" srcId="{BD5ADF24-C585-4742-BA55-B1450790E2EB}" destId="{2289B0BD-77FC-48D7-A33A-BDC56AF5F444}" srcOrd="0" destOrd="0" presId="urn:microsoft.com/office/officeart/2005/8/layout/orgChart1"/>
    <dgm:cxn modelId="{35B84ED7-FAEF-4675-87AE-7D5E133932F2}" type="presParOf" srcId="{BD5ADF24-C585-4742-BA55-B1450790E2EB}" destId="{6663368E-26C4-497D-B0A8-6FF1A6EE8278}" srcOrd="1" destOrd="0" presId="urn:microsoft.com/office/officeart/2005/8/layout/orgChart1"/>
    <dgm:cxn modelId="{AFADBB18-451E-4404-80A9-CE8C876B1F0F}" type="presParOf" srcId="{9CD0374C-C281-49FB-81B6-8D68F9B75F8E}" destId="{536207EF-11DB-4FC8-B3D6-28F9D6DB9CB4}" srcOrd="1" destOrd="0" presId="urn:microsoft.com/office/officeart/2005/8/layout/orgChart1"/>
    <dgm:cxn modelId="{2B71D7DD-1D52-417E-AC7B-B0316D282325}" type="presParOf" srcId="{536207EF-11DB-4FC8-B3D6-28F9D6DB9CB4}" destId="{D2C17C22-091D-4767-8618-304EBA232E78}" srcOrd="0" destOrd="0" presId="urn:microsoft.com/office/officeart/2005/8/layout/orgChart1"/>
    <dgm:cxn modelId="{8383EC26-ACC5-4A58-9982-162E75865CE4}" type="presParOf" srcId="{536207EF-11DB-4FC8-B3D6-28F9D6DB9CB4}" destId="{2F07254A-A6E3-45B7-997B-3DD171B10C15}" srcOrd="1" destOrd="0" presId="urn:microsoft.com/office/officeart/2005/8/layout/orgChart1"/>
    <dgm:cxn modelId="{CCDC8E82-1BF7-4723-BF03-3DAC844F1373}" type="presParOf" srcId="{2F07254A-A6E3-45B7-997B-3DD171B10C15}" destId="{651C147F-AB28-485C-90A2-A191D0CDC4ED}" srcOrd="0" destOrd="0" presId="urn:microsoft.com/office/officeart/2005/8/layout/orgChart1"/>
    <dgm:cxn modelId="{F7F3E6E8-236A-4E69-BBF2-30AA1ACB0CAC}" type="presParOf" srcId="{651C147F-AB28-485C-90A2-A191D0CDC4ED}" destId="{17E56340-FC87-47E0-B55B-62FC77A48003}" srcOrd="0" destOrd="0" presId="urn:microsoft.com/office/officeart/2005/8/layout/orgChart1"/>
    <dgm:cxn modelId="{48BA147B-C287-4F97-8C8D-A10996964FE2}" type="presParOf" srcId="{651C147F-AB28-485C-90A2-A191D0CDC4ED}" destId="{B022A078-957F-4DCC-8545-9E51AF290D8C}" srcOrd="1" destOrd="0" presId="urn:microsoft.com/office/officeart/2005/8/layout/orgChart1"/>
    <dgm:cxn modelId="{0CB4E836-C293-43B0-8A98-3AC3651661AC}" type="presParOf" srcId="{2F07254A-A6E3-45B7-997B-3DD171B10C15}" destId="{38CF3522-FFD1-409F-A756-A072C0945F67}" srcOrd="1" destOrd="0" presId="urn:microsoft.com/office/officeart/2005/8/layout/orgChart1"/>
    <dgm:cxn modelId="{39EC1BA0-CDFC-4AEC-98E5-C3F6C68F4FB4}" type="presParOf" srcId="{2F07254A-A6E3-45B7-997B-3DD171B10C15}" destId="{D87B5758-93F6-4C0E-9B9C-D6674B29F156}" srcOrd="2" destOrd="0" presId="urn:microsoft.com/office/officeart/2005/8/layout/orgChart1"/>
    <dgm:cxn modelId="{59FA91DD-4A8D-444A-8E19-E5479FC00867}" type="presParOf" srcId="{9CD0374C-C281-49FB-81B6-8D68F9B75F8E}" destId="{E7CFF851-4E34-4660-ADA7-5A1212A6A0DF}" srcOrd="2" destOrd="0" presId="urn:microsoft.com/office/officeart/2005/8/layout/orgChart1"/>
    <dgm:cxn modelId="{48740D00-0F2C-4DAF-8595-A04CF619899F}" type="presParOf" srcId="{B5F1A5F4-3059-432F-A010-2AFCAA5DF7B1}" destId="{4BE11BF6-7DF5-4583-87C7-A7B4A802853B}" srcOrd="2" destOrd="0" presId="urn:microsoft.com/office/officeart/2005/8/layout/orgChart1"/>
    <dgm:cxn modelId="{3E94ED90-D661-461C-8B9D-0A4716AF64D8}" type="presParOf" srcId="{C3D7D376-79AE-4131-9199-77DB7A21E5EB}" destId="{56FE4CE4-C9BB-43FE-919C-E2CD3A5560CB}" srcOrd="2" destOrd="0" presId="urn:microsoft.com/office/officeart/2005/8/layout/orgChart1"/>
    <dgm:cxn modelId="{C261E4AC-F9F6-4871-A08D-3B4789DBC41B}" type="presParOf" srcId="{8B1566F4-CFE4-464D-ABF3-70D862EE20D1}" destId="{351E9C93-2A91-46C3-BF6C-CA8637B1EBCC}" srcOrd="2" destOrd="0" presId="urn:microsoft.com/office/officeart/2005/8/layout/orgChart1"/>
    <dgm:cxn modelId="{2CD1619B-1964-498C-9998-4CE78486BF8A}" type="presParOf" srcId="{B4811C59-98F0-4C98-867D-906FC8F23F42}" destId="{2E980FC4-B685-4DF7-A176-BAF754A495B6}" srcOrd="2" destOrd="0" presId="urn:microsoft.com/office/officeart/2005/8/layout/orgChart1"/>
    <dgm:cxn modelId="{103CF562-C3BC-43A2-A9A6-ABA2A54D0AE5}" type="presParOf" srcId="{B4811C59-98F0-4C98-867D-906FC8F23F42}" destId="{FF8A313E-0A28-420B-B5C2-0BC4E3042CC3}" srcOrd="3" destOrd="0" presId="urn:microsoft.com/office/officeart/2005/8/layout/orgChart1"/>
    <dgm:cxn modelId="{D379432A-2F04-4EA3-8150-0658BFCB16B5}" type="presParOf" srcId="{FF8A313E-0A28-420B-B5C2-0BC4E3042CC3}" destId="{8D69B9F5-4912-43E8-9000-225C3CA2DBE1}" srcOrd="0" destOrd="0" presId="urn:microsoft.com/office/officeart/2005/8/layout/orgChart1"/>
    <dgm:cxn modelId="{3A4E8ED3-F602-41EB-BA6E-0AB389C8A1A6}" type="presParOf" srcId="{8D69B9F5-4912-43E8-9000-225C3CA2DBE1}" destId="{967D5BB8-FA80-4259-9758-7FFE51AA9B27}" srcOrd="0" destOrd="0" presId="urn:microsoft.com/office/officeart/2005/8/layout/orgChart1"/>
    <dgm:cxn modelId="{587FF70E-8FCE-4C76-8F87-798554C8DFA7}" type="presParOf" srcId="{8D69B9F5-4912-43E8-9000-225C3CA2DBE1}" destId="{4BADDCE0-393C-44F4-AEBE-93A115E6AF8A}" srcOrd="1" destOrd="0" presId="urn:microsoft.com/office/officeart/2005/8/layout/orgChart1"/>
    <dgm:cxn modelId="{80EF7202-77F9-4410-B586-4C7C6B35B097}" type="presParOf" srcId="{FF8A313E-0A28-420B-B5C2-0BC4E3042CC3}" destId="{E647527A-C686-42A7-86E4-1E7AB5466920}" srcOrd="1" destOrd="0" presId="urn:microsoft.com/office/officeart/2005/8/layout/orgChart1"/>
    <dgm:cxn modelId="{818D31B8-A5A9-4C1C-A5CE-8558D8E9D6D7}" type="presParOf" srcId="{E647527A-C686-42A7-86E4-1E7AB5466920}" destId="{5F5C65FE-2CBB-412A-A334-DEB267F03C07}" srcOrd="0" destOrd="0" presId="urn:microsoft.com/office/officeart/2005/8/layout/orgChart1"/>
    <dgm:cxn modelId="{72212880-FF23-4203-9FA5-973A8E58D120}" type="presParOf" srcId="{E647527A-C686-42A7-86E4-1E7AB5466920}" destId="{A73446E6-2BE8-40DA-8D5D-D49A53251D94}" srcOrd="1" destOrd="0" presId="urn:microsoft.com/office/officeart/2005/8/layout/orgChart1"/>
    <dgm:cxn modelId="{601C8FAA-724B-48C3-8BBB-FB8B0E26BECE}" type="presParOf" srcId="{A73446E6-2BE8-40DA-8D5D-D49A53251D94}" destId="{D3FFC409-FF3F-438B-9ECB-2EE362D7D35A}" srcOrd="0" destOrd="0" presId="urn:microsoft.com/office/officeart/2005/8/layout/orgChart1"/>
    <dgm:cxn modelId="{C7A63A2F-F371-448B-B522-72248C11ED85}" type="presParOf" srcId="{D3FFC409-FF3F-438B-9ECB-2EE362D7D35A}" destId="{804D6E5B-F4AE-4D17-9367-7454A7BE3057}" srcOrd="0" destOrd="0" presId="urn:microsoft.com/office/officeart/2005/8/layout/orgChart1"/>
    <dgm:cxn modelId="{B83850FE-338F-490C-9860-2EF250D90287}" type="presParOf" srcId="{D3FFC409-FF3F-438B-9ECB-2EE362D7D35A}" destId="{B43467C0-83F5-434E-A4FA-F03EF0B425BA}" srcOrd="1" destOrd="0" presId="urn:microsoft.com/office/officeart/2005/8/layout/orgChart1"/>
    <dgm:cxn modelId="{8C46336E-FBD7-4D2A-A178-445B2F2571CC}" type="presParOf" srcId="{A73446E6-2BE8-40DA-8D5D-D49A53251D94}" destId="{95EEECF2-8AB9-41FA-B5E1-08CB6C0A6204}" srcOrd="1" destOrd="0" presId="urn:microsoft.com/office/officeart/2005/8/layout/orgChart1"/>
    <dgm:cxn modelId="{04F400D6-2B58-4443-9872-27225385DCFE}" type="presParOf" srcId="{95EEECF2-8AB9-41FA-B5E1-08CB6C0A6204}" destId="{4F76E58C-7C45-4B79-A08E-3EB71FE815EC}" srcOrd="0" destOrd="0" presId="urn:microsoft.com/office/officeart/2005/8/layout/orgChart1"/>
    <dgm:cxn modelId="{CFA526FE-DF47-4398-9AEB-8030C721DDEF}" type="presParOf" srcId="{95EEECF2-8AB9-41FA-B5E1-08CB6C0A6204}" destId="{C589F4DA-E25A-4C9C-B289-B8B400587B83}" srcOrd="1" destOrd="0" presId="urn:microsoft.com/office/officeart/2005/8/layout/orgChart1"/>
    <dgm:cxn modelId="{5F8B41E6-6239-4A19-A8ED-12313BE2456D}" type="presParOf" srcId="{C589F4DA-E25A-4C9C-B289-B8B400587B83}" destId="{27971C20-142A-44C4-8750-E230E78C193A}" srcOrd="0" destOrd="0" presId="urn:microsoft.com/office/officeart/2005/8/layout/orgChart1"/>
    <dgm:cxn modelId="{BC77016C-B4DB-4E1A-BA40-135FEAA2E510}" type="presParOf" srcId="{27971C20-142A-44C4-8750-E230E78C193A}" destId="{2CC3E16B-96BB-45BD-95F8-986613A78283}" srcOrd="0" destOrd="0" presId="urn:microsoft.com/office/officeart/2005/8/layout/orgChart1"/>
    <dgm:cxn modelId="{0B0B93D4-07B0-4998-B40F-3CF8DA4A5063}" type="presParOf" srcId="{27971C20-142A-44C4-8750-E230E78C193A}" destId="{A86D0262-CCD6-461C-9785-4A910A93F684}" srcOrd="1" destOrd="0" presId="urn:microsoft.com/office/officeart/2005/8/layout/orgChart1"/>
    <dgm:cxn modelId="{7914B8BC-B3DE-4526-BDBD-A16D9000819C}" type="presParOf" srcId="{C589F4DA-E25A-4C9C-B289-B8B400587B83}" destId="{2DD5D28A-F416-4C88-B0ED-1D92724D369C}" srcOrd="1" destOrd="0" presId="urn:microsoft.com/office/officeart/2005/8/layout/orgChart1"/>
    <dgm:cxn modelId="{2D210AA7-91D1-4027-A821-40B67AFBFE91}" type="presParOf" srcId="{2DD5D28A-F416-4C88-B0ED-1D92724D369C}" destId="{7AFC2FA9-929E-43D1-B007-695B0C6C6627}" srcOrd="0" destOrd="0" presId="urn:microsoft.com/office/officeart/2005/8/layout/orgChart1"/>
    <dgm:cxn modelId="{506A3C00-6DB3-483B-9628-66B7511A395A}" type="presParOf" srcId="{2DD5D28A-F416-4C88-B0ED-1D92724D369C}" destId="{61517D04-7318-4950-A015-930D0403522D}" srcOrd="1" destOrd="0" presId="urn:microsoft.com/office/officeart/2005/8/layout/orgChart1"/>
    <dgm:cxn modelId="{E2CAABA1-20B7-4097-8306-1EEBBD22F891}" type="presParOf" srcId="{61517D04-7318-4950-A015-930D0403522D}" destId="{CBC2A0B3-7374-410D-A459-02D8471C72C9}" srcOrd="0" destOrd="0" presId="urn:microsoft.com/office/officeart/2005/8/layout/orgChart1"/>
    <dgm:cxn modelId="{D2A613E9-1C41-4BC5-8636-4D3DB3E1837D}" type="presParOf" srcId="{CBC2A0B3-7374-410D-A459-02D8471C72C9}" destId="{77A9907D-4D6B-42C4-A01D-8FA07C49D7DB}" srcOrd="0" destOrd="0" presId="urn:microsoft.com/office/officeart/2005/8/layout/orgChart1"/>
    <dgm:cxn modelId="{2B03AA88-941E-4502-B8B6-FD6FFB9037FE}" type="presParOf" srcId="{CBC2A0B3-7374-410D-A459-02D8471C72C9}" destId="{98189ADD-9356-4253-9B5A-AEB2FEDE4DA1}" srcOrd="1" destOrd="0" presId="urn:microsoft.com/office/officeart/2005/8/layout/orgChart1"/>
    <dgm:cxn modelId="{1040CA9C-7921-4263-BF5C-33ABB8D59ED0}" type="presParOf" srcId="{61517D04-7318-4950-A015-930D0403522D}" destId="{1CFD299F-7319-47CD-A864-90A7FE1EF121}" srcOrd="1" destOrd="0" presId="urn:microsoft.com/office/officeart/2005/8/layout/orgChart1"/>
    <dgm:cxn modelId="{BCDC0060-846B-4309-B6E2-0100A2D515DE}" type="presParOf" srcId="{61517D04-7318-4950-A015-930D0403522D}" destId="{9050F246-1169-4F9A-9FA4-58674FA744DE}" srcOrd="2" destOrd="0" presId="urn:microsoft.com/office/officeart/2005/8/layout/orgChart1"/>
    <dgm:cxn modelId="{5E2012A0-51A1-403F-91FD-D5E2B78FE1D3}" type="presParOf" srcId="{C589F4DA-E25A-4C9C-B289-B8B400587B83}" destId="{4A930429-8707-4E5B-B140-BBA6FCD560D6}" srcOrd="2" destOrd="0" presId="urn:microsoft.com/office/officeart/2005/8/layout/orgChart1"/>
    <dgm:cxn modelId="{9E7A0E30-4107-4D73-891B-525E3AF47BFC}" type="presParOf" srcId="{A73446E6-2BE8-40DA-8D5D-D49A53251D94}" destId="{0690AF3F-5FE6-42F1-BC53-B320ED74C277}" srcOrd="2" destOrd="0" presId="urn:microsoft.com/office/officeart/2005/8/layout/orgChart1"/>
    <dgm:cxn modelId="{494BBF33-4FF0-4F2E-B85C-4DAA287FA0BA}" type="presParOf" srcId="{FF8A313E-0A28-420B-B5C2-0BC4E3042CC3}" destId="{09C2483E-FD24-4948-B628-9445D7FC4A98}" srcOrd="2" destOrd="0" presId="urn:microsoft.com/office/officeart/2005/8/layout/orgChart1"/>
    <dgm:cxn modelId="{1E755672-899F-44AF-A5F9-129533A028CA}" type="presParOf" srcId="{B4811C59-98F0-4C98-867D-906FC8F23F42}" destId="{54E634C7-5F31-4D7C-A274-AEA3E8533A63}" srcOrd="4" destOrd="0" presId="urn:microsoft.com/office/officeart/2005/8/layout/orgChart1"/>
    <dgm:cxn modelId="{F698F3F3-AE3A-40AC-B414-63DFEDFED658}" type="presParOf" srcId="{B4811C59-98F0-4C98-867D-906FC8F23F42}" destId="{F6AA06BF-4DEB-4C5B-BCE1-215CCD60CD37}" srcOrd="5" destOrd="0" presId="urn:microsoft.com/office/officeart/2005/8/layout/orgChart1"/>
    <dgm:cxn modelId="{A8B7F671-22AA-4777-AB31-F5231406FB74}" type="presParOf" srcId="{F6AA06BF-4DEB-4C5B-BCE1-215CCD60CD37}" destId="{2B2F5A0E-F63B-46F7-B946-88F625BA6C79}" srcOrd="0" destOrd="0" presId="urn:microsoft.com/office/officeart/2005/8/layout/orgChart1"/>
    <dgm:cxn modelId="{E34C7B18-3410-436A-A26E-B98B9802AC7A}" type="presParOf" srcId="{2B2F5A0E-F63B-46F7-B946-88F625BA6C79}" destId="{603A97C0-7F0D-4C9F-876E-A7CD3B806EA1}" srcOrd="0" destOrd="0" presId="urn:microsoft.com/office/officeart/2005/8/layout/orgChart1"/>
    <dgm:cxn modelId="{6576D433-2323-4CBE-B3CE-2A50D6CA0287}" type="presParOf" srcId="{2B2F5A0E-F63B-46F7-B946-88F625BA6C79}" destId="{40BE1BF3-38AF-424C-88C3-9C8D9E9F382E}" srcOrd="1" destOrd="0" presId="urn:microsoft.com/office/officeart/2005/8/layout/orgChart1"/>
    <dgm:cxn modelId="{5E1199D6-6819-41AB-B26F-65D6E6AC937F}" type="presParOf" srcId="{F6AA06BF-4DEB-4C5B-BCE1-215CCD60CD37}" destId="{70190901-8DA6-46F2-80C9-0C45A8A828F5}" srcOrd="1" destOrd="0" presId="urn:microsoft.com/office/officeart/2005/8/layout/orgChart1"/>
    <dgm:cxn modelId="{6DAF746F-B97C-4860-9BC0-BEA15D34A8AE}" type="presParOf" srcId="{70190901-8DA6-46F2-80C9-0C45A8A828F5}" destId="{0B45F2EB-D107-4037-A645-DD1E72000A50}" srcOrd="0" destOrd="0" presId="urn:microsoft.com/office/officeart/2005/8/layout/orgChart1"/>
    <dgm:cxn modelId="{52046B96-DFCD-4F6D-91CA-402331D3B182}" type="presParOf" srcId="{70190901-8DA6-46F2-80C9-0C45A8A828F5}" destId="{D7D5ADCD-FC45-41E0-83EA-D08BB7C29B61}" srcOrd="1" destOrd="0" presId="urn:microsoft.com/office/officeart/2005/8/layout/orgChart1"/>
    <dgm:cxn modelId="{D8375537-CFF9-4DE7-BF9A-16F66F70C21D}" type="presParOf" srcId="{D7D5ADCD-FC45-41E0-83EA-D08BB7C29B61}" destId="{B46FE6C3-0BA7-4033-88C0-2A3277C1C4A5}" srcOrd="0" destOrd="0" presId="urn:microsoft.com/office/officeart/2005/8/layout/orgChart1"/>
    <dgm:cxn modelId="{EE4CCFE3-A15E-4A03-BBB3-90C2A3FC99F2}" type="presParOf" srcId="{B46FE6C3-0BA7-4033-88C0-2A3277C1C4A5}" destId="{85503AA3-B59F-4B21-8A4D-E26822923D21}" srcOrd="0" destOrd="0" presId="urn:microsoft.com/office/officeart/2005/8/layout/orgChart1"/>
    <dgm:cxn modelId="{DF9DBCC5-3C11-47D2-BB72-30B9478CFF94}" type="presParOf" srcId="{B46FE6C3-0BA7-4033-88C0-2A3277C1C4A5}" destId="{0AFF578B-1F13-413C-817E-D2BCBC71C4D6}" srcOrd="1" destOrd="0" presId="urn:microsoft.com/office/officeart/2005/8/layout/orgChart1"/>
    <dgm:cxn modelId="{5ABE4695-AE1C-46FC-9E0D-900FB7094D1B}" type="presParOf" srcId="{D7D5ADCD-FC45-41E0-83EA-D08BB7C29B61}" destId="{1B86ECE9-60C4-411B-8516-7CD7C33C8C84}" srcOrd="1" destOrd="0" presId="urn:microsoft.com/office/officeart/2005/8/layout/orgChart1"/>
    <dgm:cxn modelId="{7024DBA0-DCF7-4A98-9F83-E88A07B5AE99}" type="presParOf" srcId="{1B86ECE9-60C4-411B-8516-7CD7C33C8C84}" destId="{02DBA100-778B-49A4-BBC1-AD4FC9340513}" srcOrd="0" destOrd="0" presId="urn:microsoft.com/office/officeart/2005/8/layout/orgChart1"/>
    <dgm:cxn modelId="{C4CF8522-6056-4DFF-9C14-036286506728}" type="presParOf" srcId="{1B86ECE9-60C4-411B-8516-7CD7C33C8C84}" destId="{0EBFB13A-7A6B-4B16-8DEB-321B5ABB266C}" srcOrd="1" destOrd="0" presId="urn:microsoft.com/office/officeart/2005/8/layout/orgChart1"/>
    <dgm:cxn modelId="{E72E89FB-DAA9-4A87-98E7-A8D53442D0A0}" type="presParOf" srcId="{0EBFB13A-7A6B-4B16-8DEB-321B5ABB266C}" destId="{E7CCD3F9-5D80-4F35-A533-C716DE700B74}" srcOrd="0" destOrd="0" presId="urn:microsoft.com/office/officeart/2005/8/layout/orgChart1"/>
    <dgm:cxn modelId="{F4F8EC60-71E3-41BC-B594-FCA4A376D4E9}" type="presParOf" srcId="{E7CCD3F9-5D80-4F35-A533-C716DE700B74}" destId="{AC25234C-37E6-4B63-BBAA-91143F08A6FB}" srcOrd="0" destOrd="0" presId="urn:microsoft.com/office/officeart/2005/8/layout/orgChart1"/>
    <dgm:cxn modelId="{5D49F230-CD20-444C-8E90-D20E555D602D}" type="presParOf" srcId="{E7CCD3F9-5D80-4F35-A533-C716DE700B74}" destId="{4C1C70B8-F493-496F-A6BC-04985AA26EC2}" srcOrd="1" destOrd="0" presId="urn:microsoft.com/office/officeart/2005/8/layout/orgChart1"/>
    <dgm:cxn modelId="{882E2A16-5963-4DBE-B05C-490E4222C3D9}" type="presParOf" srcId="{0EBFB13A-7A6B-4B16-8DEB-321B5ABB266C}" destId="{8456241A-9748-44A1-AC79-11F32A7BF292}" srcOrd="1" destOrd="0" presId="urn:microsoft.com/office/officeart/2005/8/layout/orgChart1"/>
    <dgm:cxn modelId="{DC75DB0E-09C2-4FD4-B7CE-F051C3137BE1}" type="presParOf" srcId="{8456241A-9748-44A1-AC79-11F32A7BF292}" destId="{D3EC36E3-4CD2-410D-93FC-E0BCE843C226}" srcOrd="0" destOrd="0" presId="urn:microsoft.com/office/officeart/2005/8/layout/orgChart1"/>
    <dgm:cxn modelId="{A19F3FA9-93B9-4C56-8136-635278DD649C}" type="presParOf" srcId="{8456241A-9748-44A1-AC79-11F32A7BF292}" destId="{16AF336A-B753-411F-ACBB-D2E240DB4019}" srcOrd="1" destOrd="0" presId="urn:microsoft.com/office/officeart/2005/8/layout/orgChart1"/>
    <dgm:cxn modelId="{8445AFB3-5F77-4ACC-A65B-5988DB39DB6C}" type="presParOf" srcId="{16AF336A-B753-411F-ACBB-D2E240DB4019}" destId="{CD62124A-BC3F-4CA2-9B54-DAD6E2D9EBE1}" srcOrd="0" destOrd="0" presId="urn:microsoft.com/office/officeart/2005/8/layout/orgChart1"/>
    <dgm:cxn modelId="{88C2A41A-CB9E-4398-A360-3CB3B84E3FCA}" type="presParOf" srcId="{CD62124A-BC3F-4CA2-9B54-DAD6E2D9EBE1}" destId="{60DA010A-A23B-4345-B4FA-56B953940899}" srcOrd="0" destOrd="0" presId="urn:microsoft.com/office/officeart/2005/8/layout/orgChart1"/>
    <dgm:cxn modelId="{F8183B26-7FD5-4600-AEB0-C8528161CAEE}" type="presParOf" srcId="{CD62124A-BC3F-4CA2-9B54-DAD6E2D9EBE1}" destId="{0731EB11-3211-496A-A554-D62BD1313238}" srcOrd="1" destOrd="0" presId="urn:microsoft.com/office/officeart/2005/8/layout/orgChart1"/>
    <dgm:cxn modelId="{EC1EA7EB-A4A1-4FB0-85B9-ED258C1EC5BC}" type="presParOf" srcId="{16AF336A-B753-411F-ACBB-D2E240DB4019}" destId="{16D93422-FB00-4AE5-A9B7-01032D131ADD}" srcOrd="1" destOrd="0" presId="urn:microsoft.com/office/officeart/2005/8/layout/orgChart1"/>
    <dgm:cxn modelId="{AF732A07-3A42-440B-8D19-509A3434B4FB}" type="presParOf" srcId="{16AF336A-B753-411F-ACBB-D2E240DB4019}" destId="{EF7A0038-2592-471D-B999-1BE663AFB672}" srcOrd="2" destOrd="0" presId="urn:microsoft.com/office/officeart/2005/8/layout/orgChart1"/>
    <dgm:cxn modelId="{D8DEED4A-8D71-41E8-96E8-B0EFA4D00AB9}" type="presParOf" srcId="{0EBFB13A-7A6B-4B16-8DEB-321B5ABB266C}" destId="{B7AFDFB4-F207-47D0-94E6-ED863E0267C1}" srcOrd="2" destOrd="0" presId="urn:microsoft.com/office/officeart/2005/8/layout/orgChart1"/>
    <dgm:cxn modelId="{52BEBC38-A32B-43E5-A888-E345D212AE0C}" type="presParOf" srcId="{D7D5ADCD-FC45-41E0-83EA-D08BB7C29B61}" destId="{39057E5F-0188-4564-88AE-A5DE4E282E2C}" srcOrd="2" destOrd="0" presId="urn:microsoft.com/office/officeart/2005/8/layout/orgChart1"/>
    <dgm:cxn modelId="{D1646419-3B66-46AE-9B43-D1608FC5D4E5}" type="presParOf" srcId="{F6AA06BF-4DEB-4C5B-BCE1-215CCD60CD37}" destId="{F60E4D28-73C8-4B74-901C-0A28FAB99564}" srcOrd="2" destOrd="0" presId="urn:microsoft.com/office/officeart/2005/8/layout/orgChart1"/>
    <dgm:cxn modelId="{228C3F4F-09BC-4488-945D-159C2DA182EE}" type="presParOf" srcId="{EE7BEFBD-C1E3-4F77-91A3-1260F0A9B74A}" destId="{EF97BC9D-C24D-489F-A237-3C7F6C3FB16B}" srcOrd="2" destOrd="0" presId="urn:microsoft.com/office/officeart/2005/8/layout/orgChart1"/>
    <dgm:cxn modelId="{1D0331D1-6595-4184-BE3E-DC671B598F7B}" type="presParOf" srcId="{EF97BC9D-C24D-489F-A237-3C7F6C3FB16B}" destId="{C13415B1-E859-4590-ACE6-A08C3BCC06FD}" srcOrd="0" destOrd="0" presId="urn:microsoft.com/office/officeart/2005/8/layout/orgChart1"/>
    <dgm:cxn modelId="{305353A2-840F-44AB-B769-F6D6F5F68BD3}" type="presParOf" srcId="{EF97BC9D-C24D-489F-A237-3C7F6C3FB16B}" destId="{D848D338-130B-4562-A75C-4DB1BFEA016A}" srcOrd="1" destOrd="0" presId="urn:microsoft.com/office/officeart/2005/8/layout/orgChart1"/>
    <dgm:cxn modelId="{74A68497-EF82-441D-BB2D-8843D009757D}" type="presParOf" srcId="{D848D338-130B-4562-A75C-4DB1BFEA016A}" destId="{3F7F5708-2867-408F-88F8-60D592636FA9}" srcOrd="0" destOrd="0" presId="urn:microsoft.com/office/officeart/2005/8/layout/orgChart1"/>
    <dgm:cxn modelId="{40517D3A-FD40-48C5-BA19-9C2752747EFB}" type="presParOf" srcId="{3F7F5708-2867-408F-88F8-60D592636FA9}" destId="{C47C2B23-7DF9-4A8D-B859-D7D2947051F9}" srcOrd="0" destOrd="0" presId="urn:microsoft.com/office/officeart/2005/8/layout/orgChart1"/>
    <dgm:cxn modelId="{7C219EB0-6AEB-4DBA-AA29-45EFBECE837E}" type="presParOf" srcId="{3F7F5708-2867-408F-88F8-60D592636FA9}" destId="{6A6B76BA-C02D-4FBF-B4A0-2B94E191103F}" srcOrd="1" destOrd="0" presId="urn:microsoft.com/office/officeart/2005/8/layout/orgChart1"/>
    <dgm:cxn modelId="{48707B03-3C49-4C44-903D-EA7E4B09C6E0}" type="presParOf" srcId="{D848D338-130B-4562-A75C-4DB1BFEA016A}" destId="{A04CF784-2CA3-43E7-9AAA-07D2B27830E9}" srcOrd="1" destOrd="0" presId="urn:microsoft.com/office/officeart/2005/8/layout/orgChart1"/>
    <dgm:cxn modelId="{E58384A0-59B1-4A5B-BE89-5123696F1634}" type="presParOf" srcId="{D848D338-130B-4562-A75C-4DB1BFEA016A}" destId="{D5DA5FF8-A3B7-46E3-831C-B555B3344C25}" srcOrd="2" destOrd="0" presId="urn:microsoft.com/office/officeart/2005/8/layout/orgChart1"/>
    <dgm:cxn modelId="{661D1FEF-F732-48E7-A767-C84B0E40B58E}" type="presParOf" srcId="{EF97BC9D-C24D-489F-A237-3C7F6C3FB16B}" destId="{FFFB8786-D496-43D5-9F22-BF46A8734882}" srcOrd="2" destOrd="0" presId="urn:microsoft.com/office/officeart/2005/8/layout/orgChart1"/>
    <dgm:cxn modelId="{870186A0-2609-4EA8-96C4-E65CD1FB36AE}" type="presParOf" srcId="{EF97BC9D-C24D-489F-A237-3C7F6C3FB16B}" destId="{3400D355-3AB9-414B-BAE9-7EAD6A5B2724}" srcOrd="3" destOrd="0" presId="urn:microsoft.com/office/officeart/2005/8/layout/orgChart1"/>
    <dgm:cxn modelId="{EDABB705-4DE6-4243-B789-FEDA9ADC92E2}" type="presParOf" srcId="{3400D355-3AB9-414B-BAE9-7EAD6A5B2724}" destId="{A81E837D-98FE-4459-B4E0-32A61CD6C425}" srcOrd="0" destOrd="0" presId="urn:microsoft.com/office/officeart/2005/8/layout/orgChart1"/>
    <dgm:cxn modelId="{3F9632D0-C4E0-470D-95EB-1AB34FD363BD}" type="presParOf" srcId="{A81E837D-98FE-4459-B4E0-32A61CD6C425}" destId="{46ABC49B-1049-4D07-9EB3-6565C89513A6}" srcOrd="0" destOrd="0" presId="urn:microsoft.com/office/officeart/2005/8/layout/orgChart1"/>
    <dgm:cxn modelId="{B656A785-8A5B-4B58-A5C9-0C9D5D9AC78B}" type="presParOf" srcId="{A81E837D-98FE-4459-B4E0-32A61CD6C425}" destId="{F750A62F-F53B-4DD2-A899-398FC3ADC967}" srcOrd="1" destOrd="0" presId="urn:microsoft.com/office/officeart/2005/8/layout/orgChart1"/>
    <dgm:cxn modelId="{D803EE8E-D0DD-45EA-9876-B8F4F2E5B052}" type="presParOf" srcId="{3400D355-3AB9-414B-BAE9-7EAD6A5B2724}" destId="{0E91133B-1B0A-4E83-BCB0-EB40AC85968D}" srcOrd="1" destOrd="0" presId="urn:microsoft.com/office/officeart/2005/8/layout/orgChart1"/>
    <dgm:cxn modelId="{50666591-7FBC-46C2-85D5-5A886B589018}" type="presParOf" srcId="{3400D355-3AB9-414B-BAE9-7EAD6A5B2724}" destId="{264A60AA-0860-4709-B6C4-262BC78A63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8786-D496-43D5-9F22-BF46A8734882}">
      <dsp:nvSpPr>
        <dsp:cNvPr id="0" name=""/>
        <dsp:cNvSpPr/>
      </dsp:nvSpPr>
      <dsp:spPr>
        <a:xfrm>
          <a:off x="4942902" y="460845"/>
          <a:ext cx="165164" cy="54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061"/>
              </a:lnTo>
              <a:lnTo>
                <a:pt x="165164" y="542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415B1-E859-4590-ACE6-A08C3BCC06FD}">
      <dsp:nvSpPr>
        <dsp:cNvPr id="0" name=""/>
        <dsp:cNvSpPr/>
      </dsp:nvSpPr>
      <dsp:spPr>
        <a:xfrm>
          <a:off x="4667640" y="460845"/>
          <a:ext cx="275262" cy="545661"/>
        </a:xfrm>
        <a:custGeom>
          <a:avLst/>
          <a:gdLst/>
          <a:ahLst/>
          <a:cxnLst/>
          <a:rect l="0" t="0" r="0" b="0"/>
          <a:pathLst>
            <a:path>
              <a:moveTo>
                <a:pt x="275262" y="0"/>
              </a:moveTo>
              <a:lnTo>
                <a:pt x="275262" y="545661"/>
              </a:lnTo>
              <a:lnTo>
                <a:pt x="0" y="5456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C36E3-4CD2-410D-93FC-E0BCE843C226}">
      <dsp:nvSpPr>
        <dsp:cNvPr id="0" name=""/>
        <dsp:cNvSpPr/>
      </dsp:nvSpPr>
      <dsp:spPr>
        <a:xfrm>
          <a:off x="5956277" y="3729440"/>
          <a:ext cx="116740" cy="519431"/>
        </a:xfrm>
        <a:custGeom>
          <a:avLst/>
          <a:gdLst/>
          <a:ahLst/>
          <a:cxnLst/>
          <a:rect l="0" t="0" r="0" b="0"/>
          <a:pathLst>
            <a:path>
              <a:moveTo>
                <a:pt x="116740" y="0"/>
              </a:moveTo>
              <a:lnTo>
                <a:pt x="0" y="5194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BA100-778B-49A4-BBC1-AD4FC9340513}">
      <dsp:nvSpPr>
        <dsp:cNvPr id="0" name=""/>
        <dsp:cNvSpPr/>
      </dsp:nvSpPr>
      <dsp:spPr>
        <a:xfrm>
          <a:off x="6463548" y="2937353"/>
          <a:ext cx="91440" cy="246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5F2EB-D107-4037-A645-DD1E72000A50}">
      <dsp:nvSpPr>
        <dsp:cNvPr id="0" name=""/>
        <dsp:cNvSpPr/>
      </dsp:nvSpPr>
      <dsp:spPr>
        <a:xfrm>
          <a:off x="6463548" y="2217274"/>
          <a:ext cx="91440" cy="17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634C7-5F31-4D7C-A274-AEA3E8533A63}">
      <dsp:nvSpPr>
        <dsp:cNvPr id="0" name=""/>
        <dsp:cNvSpPr/>
      </dsp:nvSpPr>
      <dsp:spPr>
        <a:xfrm>
          <a:off x="4942902" y="460845"/>
          <a:ext cx="1566365" cy="1211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600"/>
              </a:lnTo>
              <a:lnTo>
                <a:pt x="1566365" y="1096600"/>
              </a:lnTo>
              <a:lnTo>
                <a:pt x="1566365" y="1211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C2FA9-929E-43D1-B007-695B0C6C6627}">
      <dsp:nvSpPr>
        <dsp:cNvPr id="0" name=""/>
        <dsp:cNvSpPr/>
      </dsp:nvSpPr>
      <dsp:spPr>
        <a:xfrm>
          <a:off x="4479736" y="3729440"/>
          <a:ext cx="116740" cy="519431"/>
        </a:xfrm>
        <a:custGeom>
          <a:avLst/>
          <a:gdLst/>
          <a:ahLst/>
          <a:cxnLst/>
          <a:rect l="0" t="0" r="0" b="0"/>
          <a:pathLst>
            <a:path>
              <a:moveTo>
                <a:pt x="116740" y="0"/>
              </a:moveTo>
              <a:lnTo>
                <a:pt x="0" y="5194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6E58C-7C45-4B79-A08E-3EB71FE815EC}">
      <dsp:nvSpPr>
        <dsp:cNvPr id="0" name=""/>
        <dsp:cNvSpPr/>
      </dsp:nvSpPr>
      <dsp:spPr>
        <a:xfrm>
          <a:off x="4987006" y="2937353"/>
          <a:ext cx="91440" cy="246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C65FE-2CBB-412A-A334-DEB267F03C07}">
      <dsp:nvSpPr>
        <dsp:cNvPr id="0" name=""/>
        <dsp:cNvSpPr/>
      </dsp:nvSpPr>
      <dsp:spPr>
        <a:xfrm>
          <a:off x="4987006" y="2217274"/>
          <a:ext cx="91440" cy="17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80FC4-B685-4DF7-A176-BAF754A495B6}">
      <dsp:nvSpPr>
        <dsp:cNvPr id="0" name=""/>
        <dsp:cNvSpPr/>
      </dsp:nvSpPr>
      <dsp:spPr>
        <a:xfrm>
          <a:off x="4897182" y="460845"/>
          <a:ext cx="91440" cy="1211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6600"/>
              </a:lnTo>
              <a:lnTo>
                <a:pt x="135543" y="1096600"/>
              </a:lnTo>
              <a:lnTo>
                <a:pt x="135543" y="1211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17C22-091D-4767-8618-304EBA232E78}">
      <dsp:nvSpPr>
        <dsp:cNvPr id="0" name=""/>
        <dsp:cNvSpPr/>
      </dsp:nvSpPr>
      <dsp:spPr>
        <a:xfrm>
          <a:off x="3055001" y="4521528"/>
          <a:ext cx="251978" cy="4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139"/>
              </a:lnTo>
              <a:lnTo>
                <a:pt x="251978" y="4761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9179-0816-4B7F-9E74-3B616CAB6978}">
      <dsp:nvSpPr>
        <dsp:cNvPr id="0" name=""/>
        <dsp:cNvSpPr/>
      </dsp:nvSpPr>
      <dsp:spPr>
        <a:xfrm>
          <a:off x="3449401" y="3729440"/>
          <a:ext cx="91440" cy="246775"/>
        </a:xfrm>
        <a:custGeom>
          <a:avLst/>
          <a:gdLst/>
          <a:ahLst/>
          <a:cxnLst/>
          <a:rect l="0" t="0" r="0" b="0"/>
          <a:pathLst>
            <a:path>
              <a:moveTo>
                <a:pt x="48239" y="0"/>
              </a:moveTo>
              <a:lnTo>
                <a:pt x="48239" y="132259"/>
              </a:lnTo>
              <a:lnTo>
                <a:pt x="45720" y="132259"/>
              </a:lnTo>
              <a:lnTo>
                <a:pt x="45720" y="246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3D3B6-9B71-4CDC-8711-685C1DB54193}">
      <dsp:nvSpPr>
        <dsp:cNvPr id="0" name=""/>
        <dsp:cNvSpPr/>
      </dsp:nvSpPr>
      <dsp:spPr>
        <a:xfrm>
          <a:off x="3449401" y="2937353"/>
          <a:ext cx="91440" cy="246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59"/>
              </a:lnTo>
              <a:lnTo>
                <a:pt x="48239" y="132259"/>
              </a:lnTo>
              <a:lnTo>
                <a:pt x="48239" y="246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FD773-0B95-4AC4-B223-77007D7A8E54}">
      <dsp:nvSpPr>
        <dsp:cNvPr id="0" name=""/>
        <dsp:cNvSpPr/>
      </dsp:nvSpPr>
      <dsp:spPr>
        <a:xfrm>
          <a:off x="3449401" y="2145265"/>
          <a:ext cx="91440" cy="246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7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969D0-CBD3-4195-98F8-E90E993E9F45}">
      <dsp:nvSpPr>
        <dsp:cNvPr id="0" name=""/>
        <dsp:cNvSpPr/>
      </dsp:nvSpPr>
      <dsp:spPr>
        <a:xfrm>
          <a:off x="3495121" y="460845"/>
          <a:ext cx="1447781" cy="1139107"/>
        </a:xfrm>
        <a:custGeom>
          <a:avLst/>
          <a:gdLst/>
          <a:ahLst/>
          <a:cxnLst/>
          <a:rect l="0" t="0" r="0" b="0"/>
          <a:pathLst>
            <a:path>
              <a:moveTo>
                <a:pt x="1447781" y="0"/>
              </a:moveTo>
              <a:lnTo>
                <a:pt x="1447781" y="1024592"/>
              </a:lnTo>
              <a:lnTo>
                <a:pt x="0" y="1024592"/>
              </a:lnTo>
              <a:lnTo>
                <a:pt x="0" y="1139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C096A-8AB4-4FC5-8967-A375B6DB0913}">
      <dsp:nvSpPr>
        <dsp:cNvPr id="0" name=""/>
        <dsp:cNvSpPr/>
      </dsp:nvSpPr>
      <dsp:spPr>
        <a:xfrm>
          <a:off x="4397590" y="15778"/>
          <a:ext cx="1090624" cy="445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ИРО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397590" y="15778"/>
        <a:ext cx="1090624" cy="445067"/>
      </dsp:txXfrm>
    </dsp:sp>
    <dsp:sp modelId="{54ECE8B6-2B71-422C-BD5B-BD1AABA787E0}">
      <dsp:nvSpPr>
        <dsp:cNvPr id="0" name=""/>
        <dsp:cNvSpPr/>
      </dsp:nvSpPr>
      <dsp:spPr>
        <a:xfrm>
          <a:off x="2949809" y="1599953"/>
          <a:ext cx="1090624" cy="545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Кафедра</a:t>
          </a:r>
          <a:endParaRPr lang="ru-RU" sz="1000" kern="1200" dirty="0"/>
        </a:p>
      </dsp:txBody>
      <dsp:txXfrm>
        <a:off x="2949809" y="1599953"/>
        <a:ext cx="1090624" cy="545312"/>
      </dsp:txXfrm>
    </dsp:sp>
    <dsp:sp modelId="{3A697D1A-32A3-4827-83A4-6561EBE231B6}">
      <dsp:nvSpPr>
        <dsp:cNvPr id="0" name=""/>
        <dsp:cNvSpPr/>
      </dsp:nvSpPr>
      <dsp:spPr>
        <a:xfrm>
          <a:off x="2949809" y="2392041"/>
          <a:ext cx="1090624" cy="545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ОУ –базовая площадка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949809" y="2392041"/>
        <a:ext cx="1090624" cy="545312"/>
      </dsp:txXfrm>
    </dsp:sp>
    <dsp:sp modelId="{D783253B-5AFB-47E3-8918-B20ECE3080DD}">
      <dsp:nvSpPr>
        <dsp:cNvPr id="0" name=""/>
        <dsp:cNvSpPr/>
      </dsp:nvSpPr>
      <dsp:spPr>
        <a:xfrm>
          <a:off x="2952328" y="3184128"/>
          <a:ext cx="1090624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33CC"/>
              </a:solidFill>
            </a:rPr>
            <a:t>Педагоги-</a:t>
          </a:r>
          <a:r>
            <a:rPr lang="ru-RU" sz="1000" kern="1200" dirty="0" err="1" smtClean="0">
              <a:solidFill>
                <a:srgbClr val="0033CC"/>
              </a:solidFill>
            </a:rPr>
            <a:t>тьюторы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2952328" y="3184128"/>
        <a:ext cx="1090624" cy="545312"/>
      </dsp:txXfrm>
    </dsp:sp>
    <dsp:sp modelId="{2289B0BD-77FC-48D7-A33A-BDC56AF5F444}">
      <dsp:nvSpPr>
        <dsp:cNvPr id="0" name=""/>
        <dsp:cNvSpPr/>
      </dsp:nvSpPr>
      <dsp:spPr>
        <a:xfrm>
          <a:off x="2944972" y="3976216"/>
          <a:ext cx="1100297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33CC"/>
              </a:solidFill>
            </a:rPr>
            <a:t>Руководители ОУ, учителя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2944972" y="3976216"/>
        <a:ext cx="1100297" cy="545312"/>
      </dsp:txXfrm>
    </dsp:sp>
    <dsp:sp modelId="{17E56340-FC87-47E0-B55B-62FC77A48003}">
      <dsp:nvSpPr>
        <dsp:cNvPr id="0" name=""/>
        <dsp:cNvSpPr/>
      </dsp:nvSpPr>
      <dsp:spPr>
        <a:xfrm>
          <a:off x="3306980" y="4725011"/>
          <a:ext cx="3595285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CC"/>
              </a:solidFill>
            </a:rPr>
            <a:t>Обучающиеся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3306980" y="4725011"/>
        <a:ext cx="3595285" cy="545312"/>
      </dsp:txXfrm>
    </dsp:sp>
    <dsp:sp modelId="{967D5BB8-FA80-4259-9758-7FFE51AA9B27}">
      <dsp:nvSpPr>
        <dsp:cNvPr id="0" name=""/>
        <dsp:cNvSpPr/>
      </dsp:nvSpPr>
      <dsp:spPr>
        <a:xfrm>
          <a:off x="4487414" y="1671961"/>
          <a:ext cx="1090624" cy="545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Кафедра</a:t>
          </a:r>
          <a:endParaRPr lang="ru-RU" sz="1000" kern="1200" dirty="0"/>
        </a:p>
      </dsp:txBody>
      <dsp:txXfrm>
        <a:off x="4487414" y="1671961"/>
        <a:ext cx="1090624" cy="545312"/>
      </dsp:txXfrm>
    </dsp:sp>
    <dsp:sp modelId="{804D6E5B-F4AE-4D17-9367-7454A7BE3057}">
      <dsp:nvSpPr>
        <dsp:cNvPr id="0" name=""/>
        <dsp:cNvSpPr/>
      </dsp:nvSpPr>
      <dsp:spPr>
        <a:xfrm>
          <a:off x="4487414" y="2392041"/>
          <a:ext cx="1090624" cy="545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ОУ-базовая площадка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487414" y="2392041"/>
        <a:ext cx="1090624" cy="545312"/>
      </dsp:txXfrm>
    </dsp:sp>
    <dsp:sp modelId="{2CC3E16B-96BB-45BD-95F8-986613A78283}">
      <dsp:nvSpPr>
        <dsp:cNvPr id="0" name=""/>
        <dsp:cNvSpPr/>
      </dsp:nvSpPr>
      <dsp:spPr>
        <a:xfrm>
          <a:off x="4487414" y="3184128"/>
          <a:ext cx="1090624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33CC"/>
              </a:solidFill>
            </a:rPr>
            <a:t>Педагоги-</a:t>
          </a:r>
          <a:r>
            <a:rPr lang="ru-RU" sz="1000" kern="1200" dirty="0" err="1" smtClean="0">
              <a:solidFill>
                <a:srgbClr val="0033CC"/>
              </a:solidFill>
            </a:rPr>
            <a:t>тьюторы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4487414" y="3184128"/>
        <a:ext cx="1090624" cy="545312"/>
      </dsp:txXfrm>
    </dsp:sp>
    <dsp:sp modelId="{77A9907D-4D6B-42C4-A01D-8FA07C49D7DB}">
      <dsp:nvSpPr>
        <dsp:cNvPr id="0" name=""/>
        <dsp:cNvSpPr/>
      </dsp:nvSpPr>
      <dsp:spPr>
        <a:xfrm>
          <a:off x="4479736" y="3976216"/>
          <a:ext cx="1085759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33CC"/>
              </a:solidFill>
            </a:rPr>
            <a:t>Руководители ОУ, учителя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4479736" y="3976216"/>
        <a:ext cx="1085759" cy="545312"/>
      </dsp:txXfrm>
    </dsp:sp>
    <dsp:sp modelId="{603A97C0-7F0D-4C9F-876E-A7CD3B806EA1}">
      <dsp:nvSpPr>
        <dsp:cNvPr id="0" name=""/>
        <dsp:cNvSpPr/>
      </dsp:nvSpPr>
      <dsp:spPr>
        <a:xfrm>
          <a:off x="5963955" y="1671961"/>
          <a:ext cx="1090624" cy="545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Кафедра</a:t>
          </a:r>
          <a:endParaRPr lang="ru-RU" sz="1000" kern="1200" dirty="0"/>
        </a:p>
      </dsp:txBody>
      <dsp:txXfrm>
        <a:off x="5963955" y="1671961"/>
        <a:ext cx="1090624" cy="545312"/>
      </dsp:txXfrm>
    </dsp:sp>
    <dsp:sp modelId="{85503AA3-B59F-4B21-8A4D-E26822923D21}">
      <dsp:nvSpPr>
        <dsp:cNvPr id="0" name=""/>
        <dsp:cNvSpPr/>
      </dsp:nvSpPr>
      <dsp:spPr>
        <a:xfrm>
          <a:off x="5963955" y="2392041"/>
          <a:ext cx="1090624" cy="545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ОУ-базовая площадка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963955" y="2392041"/>
        <a:ext cx="1090624" cy="545312"/>
      </dsp:txXfrm>
    </dsp:sp>
    <dsp:sp modelId="{AC25234C-37E6-4B63-BBAA-91143F08A6FB}">
      <dsp:nvSpPr>
        <dsp:cNvPr id="0" name=""/>
        <dsp:cNvSpPr/>
      </dsp:nvSpPr>
      <dsp:spPr>
        <a:xfrm>
          <a:off x="5963955" y="3184128"/>
          <a:ext cx="1090624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33CC"/>
              </a:solidFill>
            </a:rPr>
            <a:t>Педагоги-</a:t>
          </a:r>
          <a:r>
            <a:rPr lang="ru-RU" sz="1000" kern="1200" dirty="0" err="1" smtClean="0">
              <a:solidFill>
                <a:srgbClr val="0033CC"/>
              </a:solidFill>
            </a:rPr>
            <a:t>тьюторы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5963955" y="3184128"/>
        <a:ext cx="1090624" cy="545312"/>
      </dsp:txXfrm>
    </dsp:sp>
    <dsp:sp modelId="{60DA010A-A23B-4345-B4FA-56B953940899}">
      <dsp:nvSpPr>
        <dsp:cNvPr id="0" name=""/>
        <dsp:cNvSpPr/>
      </dsp:nvSpPr>
      <dsp:spPr>
        <a:xfrm>
          <a:off x="5956277" y="3976216"/>
          <a:ext cx="1100505" cy="54531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33CC"/>
              </a:solidFill>
            </a:rPr>
            <a:t>Руководители ОУ, учителя</a:t>
          </a:r>
          <a:endParaRPr lang="ru-RU" sz="1000" kern="1200" dirty="0">
            <a:solidFill>
              <a:srgbClr val="0033CC"/>
            </a:solidFill>
          </a:endParaRPr>
        </a:p>
      </dsp:txBody>
      <dsp:txXfrm>
        <a:off x="5956277" y="3976216"/>
        <a:ext cx="1100505" cy="545312"/>
      </dsp:txXfrm>
    </dsp:sp>
    <dsp:sp modelId="{C47C2B23-7DF9-4A8D-B859-D7D2947051F9}">
      <dsp:nvSpPr>
        <dsp:cNvPr id="0" name=""/>
        <dsp:cNvSpPr/>
      </dsp:nvSpPr>
      <dsp:spPr>
        <a:xfrm>
          <a:off x="3007099" y="645270"/>
          <a:ext cx="1660540" cy="72247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rgbClr val="000099"/>
              </a:solidFill>
            </a:rPr>
            <a:t>Региональный центр </a:t>
          </a:r>
          <a:br>
            <a:rPr lang="ru-RU" sz="1000" kern="1200" dirty="0" smtClean="0">
              <a:solidFill>
                <a:srgbClr val="000099"/>
              </a:solidFill>
            </a:rPr>
          </a:br>
          <a:r>
            <a:rPr lang="ru-RU" sz="1000" kern="1200" dirty="0" smtClean="0">
              <a:solidFill>
                <a:srgbClr val="000099"/>
              </a:solidFill>
            </a:rPr>
            <a:t>по введению ФГОС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007099" y="645270"/>
        <a:ext cx="1660540" cy="722473"/>
      </dsp:txXfrm>
    </dsp:sp>
    <dsp:sp modelId="{46ABC49B-1049-4D07-9EB3-6565C89513A6}">
      <dsp:nvSpPr>
        <dsp:cNvPr id="0" name=""/>
        <dsp:cNvSpPr/>
      </dsp:nvSpPr>
      <dsp:spPr>
        <a:xfrm>
          <a:off x="5108066" y="675136"/>
          <a:ext cx="1608245" cy="65554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rgbClr val="000099"/>
              </a:solidFill>
            </a:rPr>
            <a:t>Управление экспертизы </a:t>
          </a:r>
          <a:br>
            <a:rPr lang="ru-RU" sz="1000" kern="1200" dirty="0" smtClean="0">
              <a:solidFill>
                <a:srgbClr val="000099"/>
              </a:solidFill>
            </a:rPr>
          </a:br>
          <a:r>
            <a:rPr lang="ru-RU" sz="1000" kern="1200" dirty="0" smtClean="0">
              <a:solidFill>
                <a:srgbClr val="000099"/>
              </a:solidFill>
            </a:rPr>
            <a:t>и оценки </a:t>
          </a:r>
          <a:br>
            <a:rPr lang="ru-RU" sz="1000" kern="1200" dirty="0" smtClean="0">
              <a:solidFill>
                <a:srgbClr val="000099"/>
              </a:solidFill>
            </a:rPr>
          </a:br>
          <a:r>
            <a:rPr lang="ru-RU" sz="1000" kern="1200" dirty="0" smtClean="0">
              <a:solidFill>
                <a:srgbClr val="000099"/>
              </a:solidFill>
            </a:rPr>
            <a:t>качества образования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108066" y="675136"/>
        <a:ext cx="1608245" cy="65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EB266FC3-FBFD-43DF-9F45-5CAF92E9E952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61613C7F-A997-44CE-850B-9833AE9F0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17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33FE99CE-4660-4F74-9AD4-29148BAC1389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7C8D4BA1-3308-4A7F-9504-B1CAFF9ABB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6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86402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7E283C-97E5-4817-8119-57D76DFB5D74}" type="slidenum">
              <a:rPr lang="ru-RU" altLang="ru-RU">
                <a:latin typeface="Gill Sans MT" panose="020B0502020104020203" pitchFamily="34" charset="0"/>
              </a:rPr>
              <a:pPr eaLnBrk="1" hangingPunct="1"/>
              <a:t>16</a:t>
            </a:fld>
            <a:endParaRPr lang="ru-RU" altLang="ru-RU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0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274A291-24C1-4467-9C2B-5333A974A8C5}" type="slidenum">
              <a:rPr lang="en-US" altLang="ru-RU" sz="1200">
                <a:solidFill>
                  <a:schemeClr val="tx2"/>
                </a:solidFill>
              </a:rPr>
              <a:pPr algn="r" eaLnBrk="1" hangingPunct="1"/>
              <a:t>17</a:t>
            </a:fld>
            <a:endParaRPr lang="en-US" altLang="ru-RU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D30798-DD09-4EB0-9A0B-79F9C7FEBE66}" type="slidenum">
              <a:rPr lang="ru-RU" altLang="ru-RU">
                <a:latin typeface="Gill Sans MT" panose="020B0502020104020203" pitchFamily="34" charset="0"/>
              </a:rPr>
              <a:pPr eaLnBrk="1" hangingPunct="1"/>
              <a:t>19</a:t>
            </a:fld>
            <a:endParaRPr lang="ru-RU" altLang="ru-RU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3FA7C-B4ED-4677-BEA0-97791C325B2B}" type="slidenum">
              <a:rPr lang="ru-RU" altLang="ru-RU">
                <a:latin typeface="Gill Sans MT" panose="020B0502020104020203" pitchFamily="34" charset="0"/>
              </a:rPr>
              <a:pPr eaLnBrk="1" hangingPunct="1"/>
              <a:t>20</a:t>
            </a:fld>
            <a:endParaRPr lang="ru-RU" altLang="ru-RU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0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70E088-7C95-4795-AEC6-DBC035AAFAEB}" type="slidenum">
              <a:rPr lang="ru-RU" altLang="ru-RU">
                <a:latin typeface="Gill Sans MT" panose="020B0502020104020203" pitchFamily="34" charset="0"/>
              </a:rPr>
              <a:pPr eaLnBrk="1" hangingPunct="1"/>
              <a:t>21</a:t>
            </a:fld>
            <a:endParaRPr lang="ru-RU" altLang="ru-RU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59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A11958-1186-4DA2-805C-FB1F8D5EA734}" type="slidenum">
              <a:rPr lang="ru-RU" altLang="ru-RU">
                <a:latin typeface="Gill Sans MT" panose="020B0502020104020203" pitchFamily="34" charset="0"/>
              </a:rPr>
              <a:pPr eaLnBrk="1" hangingPunct="1"/>
              <a:t>23</a:t>
            </a:fld>
            <a:endParaRPr lang="ru-RU" altLang="ru-RU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8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532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293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8402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3858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F03B97-2132-48FB-A9ED-7F68FF6AD7B3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163242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684F52-B620-41A7-8405-22735C1E99F5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40516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96D8461-C5B2-483A-B067-5049A25E7FA6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121063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8289B23-4E88-4AC9-A1A5-420E19CDB5D4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3579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7FFE34-0097-4CAC-93B5-5680A9D66BA9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FDF4A-7E21-4FA3-A6BF-AC3F623F6C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840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1FB4-4A56-4669-913B-679346444484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049D2-038D-4301-87C1-AC6FA6A585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33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5233-EC97-4750-99F7-31DDFFE40878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AB2F8-2CC5-4493-92D7-A941954F34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159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181E-4785-47DD-ACBE-3CA6EE0A7408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0E29-1ED5-4EE2-B3D2-11C434DACD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207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D98EB8-CC0F-49FE-A25A-B3D7EAC5EFB9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7C47F-2FF0-4266-96F0-792F2359C4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16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9F3F-B36D-443C-9C35-2655987A6184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A87C-B392-4763-A18F-30AE91F340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38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C5CE9-D373-4B2A-837C-37B54CC2BBBE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D2E6-A543-4691-8A8B-9D684B9240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009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27D9-4B3F-464A-A627-252B32E5BA6D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9552-85FF-4466-9DCC-EF65B5116D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5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F6FC4-3A89-4A3D-B3D8-CC3D1ABF9242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F0EA-F8D1-460F-95F6-7891C9B144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043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2665D-6745-4893-8183-CF745EA5F100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E59B-1239-4D6F-A47B-74566D7164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456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5BEC50-E875-43D9-8BDB-1ED941267FFC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DE78E-C88A-4EF1-AAD3-047AB4E66A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32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1637A5-F93A-409C-A0ED-C8BE3AF2F77C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9F77D7D-0EC0-4E49-A1EC-C44753AC2A5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48" r:id="rId3"/>
    <p:sldLayoutId id="2147483743" r:id="rId4"/>
    <p:sldLayoutId id="2147483749" r:id="rId5"/>
    <p:sldLayoutId id="2147483744" r:id="rId6"/>
    <p:sldLayoutId id="2147483750" r:id="rId7"/>
    <p:sldLayoutId id="2147483751" r:id="rId8"/>
    <p:sldLayoutId id="2147483752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8153400" cy="3276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ОБРАЗОВАТЕЛЬНАЯ СРЕДА ОБРАЗОВАТЕЛЬНОЙ ОРГАНИЗАЦИИ КАК ОДИН ИЗ ФАКТОРОВ РАЗВИТИЯ ЛИЧНОСТИ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800600"/>
            <a:ext cx="4724400" cy="17526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Булыгина Л.Н., зав.кафедрой педагогики и психологии НТФ ИРО, к.п.н., учитель высшей категории МБОУ Лицей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образовательной среде, являющейся непременным гарантом развития личности:</a:t>
            </a:r>
            <a:endParaRPr lang="ru-RU" sz="2400" b="1" dirty="0" smtClean="0">
              <a:effectLst/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066800"/>
            <a:ext cx="7867650" cy="5410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Требования к организации пространства и материальному обеспечению:</a:t>
            </a:r>
            <a:endParaRPr lang="ru-RU" altLang="ru-RU" sz="22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возможное приближение здания к природе;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открытых предметных кабинетов, лабораторий;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 учебной мебели для свободного ее перемещения с целью создания условий для групповой и индивидуальной работы;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библиотеки и видеотеки со множеством словарей, с художественной литературой, учебными фильмами, компьютерами, подключенными к сети Интернет;</a:t>
            </a:r>
          </a:p>
          <a:p>
            <a:pPr eaLnBrk="1" hangingPunct="1"/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ученической типографии или компьютерного зала с необходимой множительной техникой.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образовательной среде, являющейся непременным гарантом развития личности: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500" b="1" i="1" u="sng" dirty="0" smtClean="0">
                <a:latin typeface="Times New Roman" pitchFamily="18" charset="0"/>
                <a:cs typeface="Times New Roman" pitchFamily="18" charset="0"/>
              </a:rPr>
              <a:t>4.Требования к кадрам:</a:t>
            </a:r>
            <a:endParaRPr lang="ru-RU" sz="2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педагог ожидает от детей того же, что от коллег и от себя;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педагог владеет многоуровневым, адаптивным, модульным обучением,  коллективными и групповыми способами обучения и воспитания, а также технологией рефлексивного управления  учебной ситуацией;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диалог становится средством анализа, совместной рефлексии, совместного планирования и т. д. 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административный контроль принимая открыто-косвенные формы.</a:t>
            </a:r>
          </a:p>
          <a:p>
            <a:pPr marL="0" eaLnBrk="1" hangingPunct="1">
              <a:spcBef>
                <a:spcPts val="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4625" y="163513"/>
            <a:ext cx="8783638" cy="6551612"/>
          </a:xfrm>
          <a:prstGeom prst="round2DiagRect">
            <a:avLst>
              <a:gd name="adj1" fmla="val 11133"/>
              <a:gd name="adj2" fmla="val 0"/>
            </a:avLst>
          </a:prstGeom>
          <a:solidFill>
            <a:srgbClr val="BAB098">
              <a:alpha val="47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gray">
          <a:xfrm>
            <a:off x="395288" y="0"/>
            <a:ext cx="8429625" cy="10175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 rot="10800000" flipV="1">
            <a:off x="395288" y="-577850"/>
            <a:ext cx="83629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85540A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85540A"/>
                </a:solidFill>
              </a:rPr>
              <a:t/>
            </a:r>
            <a:br>
              <a:rPr lang="ru-RU" altLang="ru-RU" sz="2000" b="1">
                <a:solidFill>
                  <a:srgbClr val="85540A"/>
                </a:solidFill>
              </a:rPr>
            </a:br>
            <a:r>
              <a:rPr lang="ru-RU" altLang="ru-RU" sz="2000" b="1">
                <a:solidFill>
                  <a:srgbClr val="85540A"/>
                </a:solidFill>
              </a:rPr>
              <a:t>Выполнение требований ФГОС по оснащению образовательных учреждений современным </a:t>
            </a:r>
            <a:br>
              <a:rPr lang="ru-RU" altLang="ru-RU" sz="2000" b="1">
                <a:solidFill>
                  <a:srgbClr val="85540A"/>
                </a:solidFill>
              </a:rPr>
            </a:br>
            <a:r>
              <a:rPr lang="ru-RU" altLang="ru-RU" sz="2000" b="1">
                <a:solidFill>
                  <a:srgbClr val="85540A"/>
                </a:solidFill>
              </a:rPr>
              <a:t>компьютерным оборудованием </a:t>
            </a:r>
          </a:p>
        </p:txBody>
      </p:sp>
      <p:sp>
        <p:nvSpPr>
          <p:cNvPr id="19461" name="Номер слайда 17"/>
          <p:cNvSpPr txBox="1">
            <a:spLocks noGrp="1"/>
          </p:cNvSpPr>
          <p:nvPr/>
        </p:nvSpPr>
        <p:spPr bwMode="auto">
          <a:xfrm>
            <a:off x="8716963" y="6515100"/>
            <a:ext cx="463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DC710E0-ADF2-440D-8E1E-5CF264BFC51C}" type="slidenum">
              <a:rPr lang="ru-RU" altLang="ru-RU" sz="1600">
                <a:solidFill>
                  <a:srgbClr val="4A382D"/>
                </a:solidFill>
              </a:rPr>
              <a:pPr algn="r" eaLnBrk="1" hangingPunct="1"/>
              <a:t>12</a:t>
            </a:fld>
            <a:endParaRPr lang="ru-RU" altLang="ru-RU" sz="1600">
              <a:solidFill>
                <a:srgbClr val="4A382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625" y="2071678"/>
            <a:ext cx="8899752" cy="4714908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74625" y="1285875"/>
            <a:ext cx="8783638" cy="785813"/>
          </a:xfrm>
          <a:prstGeom prst="triangl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1500174"/>
            <a:ext cx="328614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143125" y="3429000"/>
            <a:ext cx="5286375" cy="7143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Прямая соединительная линия 28"/>
          <p:cNvCxnSpPr/>
          <p:nvPr/>
        </p:nvCxnSpPr>
        <p:spPr>
          <a:xfrm>
            <a:off x="2143125" y="4786313"/>
            <a:ext cx="5286375" cy="71437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8381" name="Picture 40" descr="6efbf355df36e0df7d582e9da4099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2168525"/>
            <a:ext cx="1905000" cy="140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</p:spPr>
      </p:pic>
      <p:pic>
        <p:nvPicPr>
          <p:cNvPr id="1947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8638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4588"/>
            <a:ext cx="275113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071688"/>
            <a:ext cx="28257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2168525"/>
            <a:ext cx="28368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151313"/>
            <a:ext cx="28257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t="14194" r="16605" b="9418"/>
          <a:stretch>
            <a:fillRect/>
          </a:stretch>
        </p:blipFill>
        <p:spPr bwMode="auto">
          <a:xfrm>
            <a:off x="3835400" y="3575050"/>
            <a:ext cx="1549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Скругленная прямоугольная выноска 44"/>
          <p:cNvSpPr>
            <a:spLocks noChangeArrowheads="1"/>
          </p:cNvSpPr>
          <p:nvPr/>
        </p:nvSpPr>
        <p:spPr bwMode="auto">
          <a:xfrm>
            <a:off x="192088" y="6181725"/>
            <a:ext cx="2795587" cy="676275"/>
          </a:xfrm>
          <a:prstGeom prst="wedgeRoundRectCallout">
            <a:avLst>
              <a:gd name="adj1" fmla="val -21435"/>
              <a:gd name="adj2" fmla="val -94130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632523"/>
                </a:solidFill>
                <a:latin typeface="Times New Roman" panose="02020603050405020304" pitchFamily="18" charset="0"/>
              </a:rPr>
              <a:t>1445 автоматизированных рабочих мест учителей</a:t>
            </a:r>
          </a:p>
        </p:txBody>
      </p:sp>
      <p:sp>
        <p:nvSpPr>
          <p:cNvPr id="19477" name="Скругленная прямоугольная выноска 33"/>
          <p:cNvSpPr>
            <a:spLocks noChangeArrowheads="1"/>
          </p:cNvSpPr>
          <p:nvPr/>
        </p:nvSpPr>
        <p:spPr bwMode="auto">
          <a:xfrm>
            <a:off x="6732588" y="1196975"/>
            <a:ext cx="2325687" cy="971550"/>
          </a:xfrm>
          <a:prstGeom prst="wedgeRoundRectCallout">
            <a:avLst>
              <a:gd name="adj1" fmla="val -25125"/>
              <a:gd name="adj2" fmla="val 85125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632523"/>
                </a:solidFill>
                <a:latin typeface="Times New Roman" panose="02020603050405020304" pitchFamily="18" charset="0"/>
              </a:rPr>
              <a:t>Приобретено 696 программно-аппаратных комплексов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4625" y="163513"/>
            <a:ext cx="8783638" cy="6551612"/>
          </a:xfrm>
          <a:prstGeom prst="round2DiagRect">
            <a:avLst>
              <a:gd name="adj1" fmla="val 11133"/>
              <a:gd name="adj2" fmla="val 0"/>
            </a:avLst>
          </a:prstGeom>
          <a:solidFill>
            <a:srgbClr val="BAB098">
              <a:alpha val="47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395" name="AutoShape 2"/>
          <p:cNvSpPr>
            <a:spLocks noChangeArrowheads="1"/>
          </p:cNvSpPr>
          <p:nvPr/>
        </p:nvSpPr>
        <p:spPr bwMode="gray">
          <a:xfrm>
            <a:off x="395288" y="73025"/>
            <a:ext cx="8429625" cy="4762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 rot="10800000" flipV="1">
            <a:off x="395288" y="-503238"/>
            <a:ext cx="8364537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85540A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85540A"/>
                </a:solidFill>
              </a:rPr>
              <a:t/>
            </a:r>
            <a:br>
              <a:rPr lang="ru-RU" altLang="ru-RU" sz="2000" b="1">
                <a:solidFill>
                  <a:srgbClr val="85540A"/>
                </a:solidFill>
              </a:rPr>
            </a:br>
            <a:r>
              <a:rPr lang="ru-RU" altLang="ru-RU" sz="2000" b="1">
                <a:solidFill>
                  <a:srgbClr val="85540A"/>
                </a:solidFill>
              </a:rPr>
              <a:t>Развитие материальной базы образовательных организаций</a:t>
            </a:r>
          </a:p>
        </p:txBody>
      </p:sp>
      <p:pic>
        <p:nvPicPr>
          <p:cNvPr id="20485" name="Picture 14" descr="http://storage1a.censor.net.ua/images/4/3/5/0/4350f5d22e7b5915723ded12ef430a4d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068888"/>
            <a:ext cx="219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2143108" y="1678771"/>
            <a:ext cx="5286412" cy="4714908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1" name="Равнобедренный треугольник 80"/>
          <p:cNvSpPr/>
          <p:nvPr/>
        </p:nvSpPr>
        <p:spPr>
          <a:xfrm>
            <a:off x="2143125" y="892175"/>
            <a:ext cx="5286375" cy="785813"/>
          </a:xfrm>
          <a:prstGeom prst="triangl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0490" name="Picture 8" descr="http://koposov.info/wp-content/gallery/micro1/p3037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808163"/>
            <a:ext cx="15986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0" descr="http://www.yuga.ru/media/school_stol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78175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6" descr="http://24436.ucoz.ru/stolovay/stolov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781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2" descr="http://timer.od.ua/uploads/2013/08/137760820125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464050"/>
            <a:ext cx="17145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4" descr="http://krskplus.ru/photoalbum/2399/259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/>
          <a:stretch>
            <a:fillRect/>
          </a:stretch>
        </p:blipFill>
        <p:spPr bwMode="auto">
          <a:xfrm>
            <a:off x="2195513" y="4537075"/>
            <a:ext cx="1571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 descr="http://www.mignews.com/aimages/04_13/290413_120448_62565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"/>
          <a:stretch>
            <a:fillRect/>
          </a:stretch>
        </p:blipFill>
        <p:spPr bwMode="auto">
          <a:xfrm>
            <a:off x="5691188" y="4464050"/>
            <a:ext cx="14795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6" descr="http://www.atmr.ru/media/images/2013/07/783df44ede2b37aa35421200626a79c0_jpg_500x500_q8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5457825"/>
            <a:ext cx="1473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3214678" y="1107267"/>
            <a:ext cx="328614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2143125" y="3035300"/>
            <a:ext cx="5286375" cy="7143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1" name="Прямая соединительная линия 90"/>
          <p:cNvCxnSpPr/>
          <p:nvPr/>
        </p:nvCxnSpPr>
        <p:spPr>
          <a:xfrm>
            <a:off x="2143125" y="4392613"/>
            <a:ext cx="5286375" cy="71437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2" name="Прямоугольник 91"/>
          <p:cNvSpPr/>
          <p:nvPr/>
        </p:nvSpPr>
        <p:spPr>
          <a:xfrm>
            <a:off x="2214546" y="6250803"/>
            <a:ext cx="5143536" cy="14287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71736" y="6107927"/>
            <a:ext cx="4286280" cy="14287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00364" y="5965051"/>
            <a:ext cx="3571900" cy="14287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95" name="Picture 16" descr="http://soobsh.ru/tw_files2/urls_1/105/d-104601/img1.jpg"/>
          <p:cNvPicPr>
            <a:picLocks noChangeAspect="1" noChangeArrowheads="1"/>
          </p:cNvPicPr>
          <p:nvPr/>
        </p:nvPicPr>
        <p:blipFill>
          <a:blip r:embed="rId11" cstate="print"/>
          <a:srcRect l="15937" t="3750" r="13750" b="7499"/>
          <a:stretch>
            <a:fillRect/>
          </a:stretch>
        </p:blipFill>
        <p:spPr bwMode="auto">
          <a:xfrm>
            <a:off x="541308" y="764365"/>
            <a:ext cx="98101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6" name="Скругленная прямоугольная выноска 95"/>
          <p:cNvSpPr>
            <a:spLocks noChangeArrowheads="1"/>
          </p:cNvSpPr>
          <p:nvPr/>
        </p:nvSpPr>
        <p:spPr bwMode="auto">
          <a:xfrm>
            <a:off x="6826250" y="1414463"/>
            <a:ext cx="2214563" cy="1006475"/>
          </a:xfrm>
          <a:prstGeom prst="wedgeRoundRectCallout">
            <a:avLst>
              <a:gd name="adj1" fmla="val -63120"/>
              <a:gd name="adj2" fmla="val 26500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Приобретено 1 637 программно-аппаратных комплексов</a:t>
            </a:r>
          </a:p>
        </p:txBody>
      </p:sp>
      <p:sp>
        <p:nvSpPr>
          <p:cNvPr id="97" name="Скругленная прямоугольная выноска 96"/>
          <p:cNvSpPr>
            <a:spLocks noChangeArrowheads="1"/>
          </p:cNvSpPr>
          <p:nvPr/>
        </p:nvSpPr>
        <p:spPr bwMode="auto">
          <a:xfrm>
            <a:off x="22225" y="2820988"/>
            <a:ext cx="2071688" cy="1255712"/>
          </a:xfrm>
          <a:prstGeom prst="wedgeRoundRectCallout">
            <a:avLst>
              <a:gd name="adj1" fmla="val 59884"/>
              <a:gd name="adj2" fmla="val 25222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100 % школьных столовых оснащены современным технологическим оборудованием</a:t>
            </a:r>
          </a:p>
        </p:txBody>
      </p:sp>
      <p:sp>
        <p:nvSpPr>
          <p:cNvPr id="20512" name="Скругленная прямоугольная выноска 97"/>
          <p:cNvSpPr>
            <a:spLocks noChangeArrowheads="1"/>
          </p:cNvSpPr>
          <p:nvPr/>
        </p:nvSpPr>
        <p:spPr bwMode="auto">
          <a:xfrm>
            <a:off x="7072313" y="4321175"/>
            <a:ext cx="2071687" cy="836613"/>
          </a:xfrm>
          <a:prstGeom prst="wedgeRoundRectCallout">
            <a:avLst>
              <a:gd name="adj1" fmla="val -54060"/>
              <a:gd name="adj2" fmla="val 52468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632523"/>
                </a:solidFill>
                <a:latin typeface="Calibri" panose="020F0502020204030204" pitchFamily="34" charset="0"/>
              </a:rPr>
              <a:t>Капитальный ремонт выполнен </a:t>
            </a:r>
          </a:p>
          <a:p>
            <a:pPr algn="ctr" eaLnBrk="1" hangingPunct="1"/>
            <a:r>
              <a:rPr lang="ru-RU" altLang="ru-RU" sz="1400" b="1" u="sng">
                <a:solidFill>
                  <a:srgbClr val="632523"/>
                </a:solidFill>
                <a:latin typeface="Calibri" panose="020F0502020204030204" pitchFamily="34" charset="0"/>
              </a:rPr>
              <a:t>в </a:t>
            </a:r>
            <a:r>
              <a:rPr lang="ru-RU" altLang="ru-RU" sz="1400" b="1" u="sng">
                <a:solidFill>
                  <a:srgbClr val="632523"/>
                </a:solidFill>
              </a:rPr>
              <a:t>5</a:t>
            </a:r>
            <a:r>
              <a:rPr lang="ru-RU" altLang="ru-RU" sz="1400" b="1" u="sng">
                <a:solidFill>
                  <a:srgbClr val="632523"/>
                </a:solidFill>
                <a:latin typeface="Calibri" panose="020F0502020204030204" pitchFamily="34" charset="0"/>
              </a:rPr>
              <a:t>51 школе</a:t>
            </a:r>
            <a:endParaRPr lang="ru-RU" altLang="ru-RU" sz="1400" b="1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Скругленная прямоугольная выноска 98"/>
          <p:cNvSpPr>
            <a:spLocks noChangeArrowheads="1"/>
          </p:cNvSpPr>
          <p:nvPr/>
        </p:nvSpPr>
        <p:spPr bwMode="auto">
          <a:xfrm>
            <a:off x="34925" y="4143375"/>
            <a:ext cx="2071688" cy="869950"/>
          </a:xfrm>
          <a:prstGeom prst="wedgeRoundRectCallout">
            <a:avLst>
              <a:gd name="adj1" fmla="val 5171"/>
              <a:gd name="adj2" fmla="val 82847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Приобретен новый спортивный инвентарь в каждую школу</a:t>
            </a:r>
          </a:p>
        </p:txBody>
      </p:sp>
      <p:pic>
        <p:nvPicPr>
          <p:cNvPr id="59426" name="Picture 40" descr="6efbf355df36e0df7d582e9da4099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5" y="1844675"/>
            <a:ext cx="157162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2106613" y="6000750"/>
            <a:ext cx="5429250" cy="73818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C0504D">
                    <a:lumMod val="50000"/>
                  </a:srgbClr>
                </a:solidFill>
              </a:rPr>
              <a:t>На модернизацию материальной базы общеобразовательных организаций выделено более  3,6 млрд. рублей средств федерального и областного бюджетов</a:t>
            </a:r>
          </a:p>
        </p:txBody>
      </p:sp>
      <p:pic>
        <p:nvPicPr>
          <p:cNvPr id="20516" name="Рисунок 10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08163"/>
            <a:ext cx="15954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Скругленная прямоугольная выноска 102"/>
          <p:cNvSpPr/>
          <p:nvPr/>
        </p:nvSpPr>
        <p:spPr>
          <a:xfrm>
            <a:off x="34925" y="1892300"/>
            <a:ext cx="2071688" cy="784225"/>
          </a:xfrm>
          <a:prstGeom prst="wedgeRoundRectCallout">
            <a:avLst>
              <a:gd name="adj1" fmla="val 59851"/>
              <a:gd name="adj2" fmla="val 3807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Приобретено </a:t>
            </a:r>
            <a:b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</a:b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более 2 млн. учебников</a:t>
            </a:r>
          </a:p>
        </p:txBody>
      </p:sp>
      <p:pic>
        <p:nvPicPr>
          <p:cNvPr id="20518" name="Рисунок 10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2" r="16765"/>
          <a:stretch>
            <a:fillRect/>
          </a:stretch>
        </p:blipFill>
        <p:spPr bwMode="auto">
          <a:xfrm>
            <a:off x="5691188" y="3154363"/>
            <a:ext cx="14795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Скругленная прямоугольная выноска 104"/>
          <p:cNvSpPr/>
          <p:nvPr/>
        </p:nvSpPr>
        <p:spPr>
          <a:xfrm>
            <a:off x="7170738" y="2741613"/>
            <a:ext cx="1973262" cy="1150937"/>
          </a:xfrm>
          <a:prstGeom prst="wedgeRoundRectCallout">
            <a:avLst>
              <a:gd name="adj1" fmla="val -63630"/>
              <a:gd name="adj2" fmla="val 5756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Во всех МО открыты новые профильные кабинеты естественно-научного цикла</a:t>
            </a:r>
            <a:endParaRPr lang="ru-RU" sz="1400" b="1" u="sng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80975" y="117475"/>
            <a:ext cx="8783638" cy="6551613"/>
          </a:xfrm>
          <a:prstGeom prst="round2DiagRect">
            <a:avLst>
              <a:gd name="adj1" fmla="val 11133"/>
              <a:gd name="adj2" fmla="val 0"/>
            </a:avLst>
          </a:prstGeom>
          <a:solidFill>
            <a:srgbClr val="BAB098">
              <a:alpha val="47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515" name="AutoShape 2"/>
          <p:cNvSpPr>
            <a:spLocks noChangeArrowheads="1"/>
          </p:cNvSpPr>
          <p:nvPr/>
        </p:nvSpPr>
        <p:spPr bwMode="gray">
          <a:xfrm>
            <a:off x="395288" y="0"/>
            <a:ext cx="8429625" cy="4048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rot="10800000" flipV="1">
            <a:off x="322263" y="3175"/>
            <a:ext cx="836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7C4B3B"/>
                </a:solidFill>
              </a:rPr>
              <a:t>Развитие системы профессионального образования</a:t>
            </a:r>
          </a:p>
        </p:txBody>
      </p:sp>
      <p:pic>
        <p:nvPicPr>
          <p:cNvPr id="5" name="Picture 10" descr="http://www.robotclub.ru/foto/shcool1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50888"/>
            <a:ext cx="1970088" cy="131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 descr="http://news.tpu.ru/uploads/images/news/2012/3/4679-bezymyanniy_2.jpg"/>
          <p:cNvPicPr>
            <a:picLocks noChangeAspect="1" noChangeArrowheads="1"/>
          </p:cNvPicPr>
          <p:nvPr/>
        </p:nvPicPr>
        <p:blipFill>
          <a:blip r:embed="rId4" cstate="print"/>
          <a:srcRect l="19286" r="27142"/>
          <a:stretch>
            <a:fillRect/>
          </a:stretch>
        </p:blipFill>
        <p:spPr bwMode="auto">
          <a:xfrm>
            <a:off x="3213961" y="1464638"/>
            <a:ext cx="965294" cy="134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www.intekom.ru/assets/images/products/lego/lego_wedo_krokodil.jpg"/>
          <p:cNvPicPr>
            <a:picLocks noChangeAspect="1" noChangeArrowheads="1"/>
          </p:cNvPicPr>
          <p:nvPr/>
        </p:nvPicPr>
        <p:blipFill>
          <a:blip r:embed="rId5"/>
          <a:srcRect l="7422" t="12500" r="7227" b="12500"/>
          <a:stretch>
            <a:fillRect/>
          </a:stretch>
        </p:blipFill>
        <p:spPr bwMode="auto">
          <a:xfrm>
            <a:off x="4071938" y="1608138"/>
            <a:ext cx="1512887" cy="78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0975" y="1079500"/>
            <a:ext cx="3011488" cy="92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70C0"/>
                </a:solidFill>
                <a:latin typeface="Arial" panose="020B0604020202020204" pitchFamily="34" charset="0"/>
              </a:rPr>
              <a:t>Открыто 20 станций </a:t>
            </a:r>
            <a:r>
              <a:rPr lang="ru-RU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</a:rPr>
              <a:t>робототехники и 3</a:t>
            </a:r>
            <a:r>
              <a:rPr lang="en-US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</a:rPr>
              <a:t>D </a:t>
            </a:r>
            <a:r>
              <a:rPr lang="ru-RU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</a:rPr>
              <a:t>моделирования</a:t>
            </a:r>
          </a:p>
        </p:txBody>
      </p:sp>
      <p:pic>
        <p:nvPicPr>
          <p:cNvPr id="21515" name="Picture 2" descr="http://3d-edu.net/wp/wp-content/uploads/2011/12/stories/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677863"/>
            <a:ext cx="16525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" descr="http://tutorials.3dn.ru/_ld/0/235866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320800"/>
            <a:ext cx="18605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" descr="http://s005.radikal.ru/i209/1012/b2/83eec3084c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677988"/>
            <a:ext cx="1452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6" descr="http://ura.ru/upload/11%2011%2026%20(29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221038"/>
            <a:ext cx="347503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388" y="3213100"/>
            <a:ext cx="3241675" cy="12001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  <a:latin typeface="Arial" charset="0"/>
              </a:rPr>
              <a:t>Инвестиции предприятий </a:t>
            </a:r>
            <a:r>
              <a:rPr lang="ru-RU">
                <a:solidFill>
                  <a:srgbClr val="523227"/>
                </a:solidFill>
                <a:latin typeface="Arial" charset="0"/>
              </a:rPr>
              <a:t>в создание совместных учебных центров</a:t>
            </a:r>
          </a:p>
          <a:p>
            <a:pPr algn="ctr">
              <a:defRPr/>
            </a:pPr>
            <a:r>
              <a:rPr lang="ru-RU">
                <a:solidFill>
                  <a:srgbClr val="523227"/>
                </a:solidFill>
                <a:latin typeface="Arial" charset="0"/>
              </a:rPr>
              <a:t>превысили  </a:t>
            </a:r>
            <a:r>
              <a:rPr lang="ru-RU">
                <a:solidFill>
                  <a:srgbClr val="0070C0"/>
                </a:solidFill>
                <a:latin typeface="Arial" charset="0"/>
              </a:rPr>
              <a:t>1 млрд. рублей</a:t>
            </a:r>
          </a:p>
        </p:txBody>
      </p:sp>
      <p:pic>
        <p:nvPicPr>
          <p:cNvPr id="21520" name="Picture 2" descr="http://ura.ru/upload/11%2011%2026%20(30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4633913"/>
            <a:ext cx="28908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4" descr="http://im5-tub-ru.yandex.net/i?id=5298774-06-16f-91333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981575"/>
            <a:ext cx="31543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80975" y="117475"/>
            <a:ext cx="8783638" cy="6551613"/>
          </a:xfrm>
          <a:prstGeom prst="round2DiagRect">
            <a:avLst>
              <a:gd name="adj1" fmla="val 11133"/>
              <a:gd name="adj2" fmla="val 0"/>
            </a:avLst>
          </a:prstGeom>
          <a:solidFill>
            <a:srgbClr val="BAB098">
              <a:alpha val="47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539" name="AutoShape 2"/>
          <p:cNvSpPr>
            <a:spLocks noChangeArrowheads="1"/>
          </p:cNvSpPr>
          <p:nvPr/>
        </p:nvSpPr>
        <p:spPr bwMode="gray">
          <a:xfrm>
            <a:off x="404813" y="0"/>
            <a:ext cx="8429625" cy="6318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 rot="10800000" flipV="1">
            <a:off x="327025" y="-15875"/>
            <a:ext cx="836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7C4B3B"/>
                </a:solidFill>
              </a:rPr>
              <a:t>Достижения образовательных организаций  в сфере профессионального мастерства в 2014 году</a:t>
            </a:r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143375"/>
            <a:ext cx="36179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291013"/>
            <a:ext cx="34829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44538"/>
            <a:ext cx="87836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3605213" y="2273300"/>
            <a:ext cx="2116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Республика Татарстан</a:t>
            </a:r>
            <a:endParaRPr lang="ru-RU" altLang="ru-RU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1295400" y="2749550"/>
            <a:ext cx="2116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Москва</a:t>
            </a:r>
            <a:endParaRPr lang="ru-RU" altLang="ru-RU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5840413" y="2916238"/>
            <a:ext cx="211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Свердловская область</a:t>
            </a:r>
            <a:endParaRPr lang="ru-RU" altLang="ru-RU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3644900"/>
            <a:ext cx="7345363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39 регионов России и зарубежных участников из Финляндии </a:t>
            </a:r>
            <a:br>
              <a:rPr lang="ru-RU" dirty="0"/>
            </a:br>
            <a:r>
              <a:rPr lang="ru-RU" dirty="0"/>
              <a:t>и Южной Осетии</a:t>
            </a:r>
          </a:p>
        </p:txBody>
      </p:sp>
      <p:pic>
        <p:nvPicPr>
          <p:cNvPr id="22542" name="Picture 2" descr="E:\WORLDSKILLS\макеты\ws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58825"/>
            <a:ext cx="1368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5"/>
          <p:cNvSpPr txBox="1">
            <a:spLocks noChangeArrowheads="1"/>
          </p:cNvSpPr>
          <p:nvPr/>
        </p:nvSpPr>
        <p:spPr bwMode="auto">
          <a:xfrm>
            <a:off x="684213" y="2009775"/>
            <a:ext cx="1128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2014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73475" y="4311650"/>
            <a:ext cx="1646238" cy="2298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По количеству золотых медалей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Свердловская область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>
                <a:solidFill>
                  <a:srgbClr val="000000"/>
                </a:solidFill>
              </a:rPr>
              <a:t>лидирующий субъект РФ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Персонифицированная модель повышения квалификации как условие профессионально-личностного роста педагога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508E4F-EEA6-423F-88A0-2E3BADEFAE8C}" type="slidenum">
              <a:rPr lang="ru-RU" altLang="ru-RU">
                <a:solidFill>
                  <a:srgbClr val="B5A788"/>
                </a:solidFill>
                <a:latin typeface="Corbel" panose="020B0503020204020204" pitchFamily="34" charset="0"/>
              </a:rPr>
              <a:pPr eaLnBrk="1" hangingPunct="1"/>
              <a:t>16</a:t>
            </a:fld>
            <a:endParaRPr lang="ru-RU" altLang="ru-RU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90048" b="70090"/>
          <a:stretch>
            <a:fillRect/>
          </a:stretch>
        </p:blipFill>
        <p:spPr bwMode="auto">
          <a:xfrm>
            <a:off x="0" y="0"/>
            <a:ext cx="12588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323850" y="1557338"/>
            <a:ext cx="83518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банка дополнительных профессиональных программ повышения квалификации;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сетевого взаимодействия с партнерами на рынке образовательных услуг;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качественно новой электронной системы документооборота, в которой заложены разноплановые механизмы мониторинга образовательного процесса;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дистанционных технологий в образовательную деятельность;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образовательной деятельности на основе учета реальной потребности  образовательных учреждений и учителей;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механизмов отслеживания влияния курсовой подготовки на профессиональную деятельность слушателей;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организационных моделей персонификации обучения, построения индивидуальных образовательных маршрутов.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2F3D49-F70E-45BB-96D7-41AA50050D0B}" type="slidenum">
              <a:rPr lang="ru-RU" altLang="ru-RU">
                <a:solidFill>
                  <a:srgbClr val="B5A788"/>
                </a:solidFill>
                <a:latin typeface="Corbel" panose="020B0503020204020204" pitchFamily="34" charset="0"/>
              </a:rPr>
              <a:pPr eaLnBrk="1" hangingPunct="1"/>
              <a:t>17</a:t>
            </a:fld>
            <a:endParaRPr lang="ru-RU" altLang="ru-RU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  <p:sp>
        <p:nvSpPr>
          <p:cNvPr id="45062" name="AutoShape 8"/>
          <p:cNvSpPr>
            <a:spLocks noChangeArrowheads="1"/>
          </p:cNvSpPr>
          <p:nvPr/>
        </p:nvSpPr>
        <p:spPr bwMode="auto">
          <a:xfrm>
            <a:off x="323528" y="1988840"/>
            <a:ext cx="4176464" cy="1008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prstShdw prst="shdw17" dist="17961" dir="2700000">
              <a:srgbClr val="00007A"/>
            </a:prstShdw>
          </a:effectLst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Ведущие центры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повышения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33CC"/>
                </a:solidFill>
                <a:latin typeface="+mn-lt"/>
              </a:rPr>
              <a:t> </a:t>
            </a:r>
          </a:p>
        </p:txBody>
      </p:sp>
      <p:sp>
        <p:nvSpPr>
          <p:cNvPr id="45063" name="AutoShape 9"/>
          <p:cNvSpPr>
            <a:spLocks noChangeArrowheads="1"/>
          </p:cNvSpPr>
          <p:nvPr/>
        </p:nvSpPr>
        <p:spPr bwMode="auto">
          <a:xfrm>
            <a:off x="5000628" y="2000240"/>
            <a:ext cx="3419153" cy="1008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prstShdw prst="shdw17" dist="17961" dir="2700000">
              <a:srgbClr val="00007A"/>
            </a:prstShdw>
          </a:effectLst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n-lt"/>
              </a:rPr>
              <a:t>подготовка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n-lt"/>
              </a:rPr>
              <a:t>ведущих консультантов</a:t>
            </a:r>
          </a:p>
        </p:txBody>
      </p:sp>
      <p:sp>
        <p:nvSpPr>
          <p:cNvPr id="45065" name="AutoShape 11"/>
          <p:cNvSpPr>
            <a:spLocks noChangeArrowheads="1"/>
          </p:cNvSpPr>
          <p:nvPr/>
        </p:nvSpPr>
        <p:spPr bwMode="auto">
          <a:xfrm>
            <a:off x="357158" y="3573016"/>
            <a:ext cx="4071965" cy="9385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prstShdw prst="shdw17" dist="17961" dir="2700000">
              <a:srgbClr val="00007A"/>
            </a:prstShdw>
          </a:effectLst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ГАОУ ДПО СО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 «ИРО»</a:t>
            </a:r>
          </a:p>
        </p:txBody>
      </p:sp>
      <p:sp>
        <p:nvSpPr>
          <p:cNvPr id="45066" name="AutoShape 12"/>
          <p:cNvSpPr>
            <a:spLocks noChangeArrowheads="1"/>
          </p:cNvSpPr>
          <p:nvPr/>
        </p:nvSpPr>
        <p:spPr bwMode="auto">
          <a:xfrm>
            <a:off x="5000628" y="3429000"/>
            <a:ext cx="3419153" cy="10803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prstShdw prst="shdw17" dist="17961" dir="2700000">
              <a:srgbClr val="00007A"/>
            </a:prstShdw>
          </a:effectLst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n-lt"/>
              </a:rPr>
              <a:t>подготовка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>
                <a:latin typeface="+mn-lt"/>
              </a:rPr>
              <a:t>педагогов-тьюторов</a:t>
            </a:r>
            <a:endParaRPr lang="ru-RU" sz="1600" b="1" i="1" dirty="0">
              <a:latin typeface="+mn-lt"/>
            </a:endParaRPr>
          </a:p>
        </p:txBody>
      </p: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323528" y="5085184"/>
            <a:ext cx="4176464" cy="12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prstShdw prst="shdw17" dist="17961" dir="2700000">
              <a:srgbClr val="00007A"/>
            </a:prstShdw>
          </a:effectLst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400" b="1" i="1" dirty="0">
                <a:latin typeface="Calibri" pitchFamily="34" charset="0"/>
              </a:rPr>
              <a:t>Представительства ИРО</a:t>
            </a:r>
          </a:p>
          <a:p>
            <a:pPr algn="ctr">
              <a:defRPr/>
            </a:pPr>
            <a:r>
              <a:rPr lang="ru-RU" sz="1400" b="1" i="1" dirty="0">
                <a:latin typeface="Calibri" pitchFamily="34" charset="0"/>
              </a:rPr>
              <a:t> Информационно-</a:t>
            </a:r>
          </a:p>
          <a:p>
            <a:pPr algn="ctr">
              <a:defRPr/>
            </a:pPr>
            <a:r>
              <a:rPr lang="ru-RU" sz="1400" b="1" i="1" dirty="0">
                <a:latin typeface="Calibri" pitchFamily="34" charset="0"/>
              </a:rPr>
              <a:t>методические центры</a:t>
            </a:r>
          </a:p>
          <a:p>
            <a:pPr algn="ctr">
              <a:defRPr/>
            </a:pPr>
            <a:r>
              <a:rPr lang="ru-RU" sz="1400" b="1" i="1" dirty="0">
                <a:latin typeface="Calibri" pitchFamily="34" charset="0"/>
              </a:rPr>
              <a:t>Педагогические колледжи </a:t>
            </a:r>
          </a:p>
        </p:txBody>
      </p:sp>
      <p:sp>
        <p:nvSpPr>
          <p:cNvPr id="45069" name="AutoShape 16"/>
          <p:cNvSpPr>
            <a:spLocks noChangeArrowheads="1"/>
          </p:cNvSpPr>
          <p:nvPr/>
        </p:nvSpPr>
        <p:spPr bwMode="auto">
          <a:xfrm>
            <a:off x="4932040" y="4869160"/>
            <a:ext cx="3361673" cy="15121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prstShdw prst="shdw17" dist="17961" dir="2700000">
              <a:srgbClr val="00007A"/>
            </a:prstShdw>
          </a:effectLst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i="1" dirty="0">
                <a:latin typeface="+mn-lt"/>
              </a:rPr>
              <a:t>подготовка педагогических</a:t>
            </a:r>
          </a:p>
          <a:p>
            <a:pPr algn="ctr">
              <a:defRPr/>
            </a:pPr>
            <a:r>
              <a:rPr lang="ru-RU" sz="1600" b="1" i="1" dirty="0">
                <a:latin typeface="+mn-lt"/>
              </a:rPr>
              <a:t> и руководящих работников </a:t>
            </a:r>
          </a:p>
          <a:p>
            <a:pPr algn="ctr">
              <a:defRPr/>
            </a:pPr>
            <a:r>
              <a:rPr lang="ru-RU" sz="1600" b="1" i="1" dirty="0">
                <a:latin typeface="+mn-lt"/>
              </a:rPr>
              <a:t>Свердловской области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503488" y="3141663"/>
            <a:ext cx="484187" cy="296862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03488" y="4652963"/>
            <a:ext cx="484187" cy="296862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92275" y="260350"/>
            <a:ext cx="71993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46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90048" b="70090"/>
          <a:stretch>
            <a:fillRect/>
          </a:stretch>
        </p:blipFill>
        <p:spPr bwMode="auto">
          <a:xfrm>
            <a:off x="250825" y="260350"/>
            <a:ext cx="12604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57150">
            <a:solidFill>
              <a:srgbClr val="0C6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357944">
            <a:off x="4510088" y="2357438"/>
            <a:ext cx="504825" cy="358775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533106" y="3753644"/>
            <a:ext cx="484188" cy="406400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4509294" y="5291931"/>
            <a:ext cx="484188" cy="358775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63713" y="476250"/>
            <a:ext cx="61928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Каскадная модель повышения квалификации педагогических и руководящих работников образования по введению и реализации ФГОС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6516688" y="3068638"/>
            <a:ext cx="484187" cy="296862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588125" y="4581525"/>
            <a:ext cx="484188" cy="296863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815636">
            <a:off x="4407694" y="4528344"/>
            <a:ext cx="484187" cy="638175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1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6334125" y="5084763"/>
            <a:ext cx="0" cy="288925"/>
          </a:xfrm>
          <a:prstGeom prst="line">
            <a:avLst/>
          </a:prstGeom>
          <a:ln w="31750">
            <a:solidFill>
              <a:srgbClr val="7E3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34125" y="5880100"/>
            <a:ext cx="0" cy="287338"/>
          </a:xfrm>
          <a:prstGeom prst="line">
            <a:avLst/>
          </a:prstGeom>
          <a:ln w="31750">
            <a:solidFill>
              <a:srgbClr val="7E3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857750" y="5876925"/>
            <a:ext cx="0" cy="288925"/>
          </a:xfrm>
          <a:prstGeom prst="line">
            <a:avLst/>
          </a:prstGeom>
          <a:ln w="31750">
            <a:solidFill>
              <a:srgbClr val="7E3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276600" y="5876925"/>
            <a:ext cx="0" cy="288925"/>
          </a:xfrm>
          <a:prstGeom prst="line">
            <a:avLst/>
          </a:prstGeom>
          <a:ln w="31750">
            <a:solidFill>
              <a:srgbClr val="7E3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21488" cy="1080120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Структурно-функциональная модель повышения квалификации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педагогических и руководящих работников образования </a:t>
            </a: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2560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-180528" y="1397000"/>
          <a:ext cx="100811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7729538" y="2349500"/>
            <a:ext cx="11112" cy="395922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16688" y="2349500"/>
            <a:ext cx="1223962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732588" y="6308725"/>
            <a:ext cx="1008062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51050" y="2359025"/>
            <a:ext cx="792163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49463" y="2359025"/>
            <a:ext cx="1587" cy="4094163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36296" y="3544270"/>
            <a:ext cx="1728192" cy="12311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ЕГЭ,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ОГЭ,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Исследования функциональной грамотности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9572" y="3790490"/>
            <a:ext cx="1728192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+mn-lt"/>
              </a:rPr>
              <a:t>Мониторинг качества образования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356100" y="5157788"/>
            <a:ext cx="215900" cy="2159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95963" y="5157788"/>
            <a:ext cx="215900" cy="2159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859338" y="5121275"/>
            <a:ext cx="0" cy="287338"/>
          </a:xfrm>
          <a:prstGeom prst="line">
            <a:avLst/>
          </a:prstGeom>
          <a:ln w="31750">
            <a:solidFill>
              <a:srgbClr val="7E3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735263" y="5949950"/>
            <a:ext cx="396875" cy="5032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51050" y="6453188"/>
            <a:ext cx="1081088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92275" y="260350"/>
            <a:ext cx="71993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повышения квалификации работников образования </a:t>
            </a:r>
          </a:p>
        </p:txBody>
      </p:sp>
      <p:sp>
        <p:nvSpPr>
          <p:cNvPr id="26628" name="Line 63"/>
          <p:cNvSpPr>
            <a:spLocks noChangeShapeType="1"/>
          </p:cNvSpPr>
          <p:nvPr/>
        </p:nvSpPr>
        <p:spPr bwMode="auto">
          <a:xfrm flipH="1">
            <a:off x="8893175" y="2165350"/>
            <a:ext cx="17463" cy="205581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Line 84"/>
          <p:cNvSpPr>
            <a:spLocks noChangeShapeType="1"/>
          </p:cNvSpPr>
          <p:nvPr/>
        </p:nvSpPr>
        <p:spPr bwMode="auto">
          <a:xfrm>
            <a:off x="250825" y="2146300"/>
            <a:ext cx="0" cy="20843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90048" b="70090"/>
          <a:stretch>
            <a:fillRect/>
          </a:stretch>
        </p:blipFill>
        <p:spPr bwMode="auto">
          <a:xfrm>
            <a:off x="250825" y="260350"/>
            <a:ext cx="12604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50825" y="260350"/>
            <a:ext cx="8642350" cy="6337300"/>
          </a:xfrm>
          <a:prstGeom prst="rect">
            <a:avLst/>
          </a:prstGeom>
          <a:noFill/>
          <a:ln w="57150">
            <a:solidFill>
              <a:srgbClr val="0C6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34" name="Прямоугольник 33"/>
          <p:cNvSpPr/>
          <p:nvPr/>
        </p:nvSpPr>
        <p:spPr>
          <a:xfrm rot="5400000">
            <a:off x="4716016" y="-2259632"/>
            <a:ext cx="504056" cy="7272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119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Приоритетные формы реализации дополнительных профессиональных  программ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35" name="Прямоугольник 34"/>
          <p:cNvSpPr/>
          <p:nvPr/>
        </p:nvSpPr>
        <p:spPr>
          <a:xfrm>
            <a:off x="468313" y="1916113"/>
            <a:ext cx="151130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Вариативно-модульное обучение</a:t>
            </a:r>
          </a:p>
        </p:txBody>
      </p:sp>
      <p:sp useBgFill="1">
        <p:nvSpPr>
          <p:cNvPr id="38" name="Прямоугольник 37"/>
          <p:cNvSpPr/>
          <p:nvPr/>
        </p:nvSpPr>
        <p:spPr>
          <a:xfrm>
            <a:off x="2124075" y="1916113"/>
            <a:ext cx="172720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Обучение с использованием дистанционных технологий</a:t>
            </a:r>
          </a:p>
        </p:txBody>
      </p:sp>
      <p:sp useBgFill="1">
        <p:nvSpPr>
          <p:cNvPr id="39" name="Прямоугольник 38"/>
          <p:cNvSpPr/>
          <p:nvPr/>
        </p:nvSpPr>
        <p:spPr>
          <a:xfrm>
            <a:off x="3924300" y="1916113"/>
            <a:ext cx="2043113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Накопительная система обучения</a:t>
            </a:r>
          </a:p>
        </p:txBody>
      </p:sp>
      <p:sp useBgFill="1">
        <p:nvSpPr>
          <p:cNvPr id="40" name="Прямоугольник 39"/>
          <p:cNvSpPr/>
          <p:nvPr/>
        </p:nvSpPr>
        <p:spPr>
          <a:xfrm>
            <a:off x="7524750" y="1916113"/>
            <a:ext cx="1439863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Стажировка</a:t>
            </a:r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1079500" y="1592263"/>
            <a:ext cx="287338" cy="360362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2808288" y="1592262"/>
            <a:ext cx="287338" cy="360363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4679950" y="1592263"/>
            <a:ext cx="287338" cy="360362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8136732" y="1593056"/>
            <a:ext cx="287338" cy="358775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552407" y="1593056"/>
            <a:ext cx="287338" cy="358775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6156325" y="1916113"/>
            <a:ext cx="129540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err="1">
                <a:solidFill>
                  <a:schemeClr val="tx1"/>
                </a:solidFill>
              </a:rPr>
              <a:t>Вебинары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Форумы</a:t>
            </a:r>
          </a:p>
        </p:txBody>
      </p:sp>
      <p:sp useBgFill="1">
        <p:nvSpPr>
          <p:cNvPr id="18" name="Стрелка вниз 17"/>
          <p:cNvSpPr/>
          <p:nvPr/>
        </p:nvSpPr>
        <p:spPr>
          <a:xfrm>
            <a:off x="827088" y="5300663"/>
            <a:ext cx="76327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Итоговая аттестация</a:t>
            </a: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611188" y="4292600"/>
            <a:ext cx="777716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результаты обучения (продукты):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рекомендации, рабочая программа, конструкты учебных занятий с учащимися, контрольно-измерительные материалы, разработки внеклассных мероприятий, диагностические материалы</a:t>
            </a:r>
          </a:p>
        </p:txBody>
      </p:sp>
      <p:sp useBgFill="1">
        <p:nvSpPr>
          <p:cNvPr id="23" name="Блок-схема: объединение 22"/>
          <p:cNvSpPr/>
          <p:nvPr/>
        </p:nvSpPr>
        <p:spPr>
          <a:xfrm>
            <a:off x="395288" y="3068638"/>
            <a:ext cx="8569325" cy="122396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проектирование, техники  и технологии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аксиологического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типа, работа с кейсами, индивидуальный продукт,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«дорожная карта»</a:t>
            </a:r>
          </a:p>
        </p:txBody>
      </p:sp>
      <p:sp useBgFill="1">
        <p:nvSpPr>
          <p:cNvPr id="26646" name="Прямоугольник 21"/>
          <p:cNvSpPr>
            <a:spLocks noChangeArrowheads="1"/>
          </p:cNvSpPr>
          <p:nvPr/>
        </p:nvSpPr>
        <p:spPr bwMode="auto">
          <a:xfrm>
            <a:off x="611188" y="5805488"/>
            <a:ext cx="7921625" cy="647700"/>
          </a:xfrm>
          <a:prstGeom prst="rect">
            <a:avLst/>
          </a:prstGeom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выпускников ДПП (консультирование, мониторинг, виртуальный методический кабинет )</a:t>
            </a:r>
          </a:p>
        </p:txBody>
      </p:sp>
      <p:sp>
        <p:nvSpPr>
          <p:cNvPr id="26647" name="Стрелка вниз 24"/>
          <p:cNvSpPr>
            <a:spLocks noChangeArrowheads="1"/>
          </p:cNvSpPr>
          <p:nvPr/>
        </p:nvSpPr>
        <p:spPr bwMode="auto">
          <a:xfrm>
            <a:off x="1042988" y="2781300"/>
            <a:ext cx="485775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3FF7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chemeClr val="accent2"/>
              </a:solidFill>
            </a:endParaRPr>
          </a:p>
        </p:txBody>
      </p:sp>
      <p:sp>
        <p:nvSpPr>
          <p:cNvPr id="26648" name="Стрелка вниз 25"/>
          <p:cNvSpPr>
            <a:spLocks noChangeArrowheads="1"/>
          </p:cNvSpPr>
          <p:nvPr/>
        </p:nvSpPr>
        <p:spPr bwMode="auto">
          <a:xfrm>
            <a:off x="2700338" y="2781300"/>
            <a:ext cx="484187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3FF7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chemeClr val="accent2"/>
              </a:solidFill>
            </a:endParaRPr>
          </a:p>
        </p:txBody>
      </p:sp>
      <p:sp>
        <p:nvSpPr>
          <p:cNvPr id="26649" name="Стрелка вниз 26"/>
          <p:cNvSpPr>
            <a:spLocks noChangeArrowheads="1"/>
          </p:cNvSpPr>
          <p:nvPr/>
        </p:nvSpPr>
        <p:spPr bwMode="auto">
          <a:xfrm>
            <a:off x="4716463" y="2781300"/>
            <a:ext cx="484187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3FF7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chemeClr val="accent2"/>
              </a:solidFill>
            </a:endParaRPr>
          </a:p>
        </p:txBody>
      </p:sp>
      <p:sp>
        <p:nvSpPr>
          <p:cNvPr id="26650" name="Стрелка вниз 27"/>
          <p:cNvSpPr>
            <a:spLocks noChangeArrowheads="1"/>
          </p:cNvSpPr>
          <p:nvPr/>
        </p:nvSpPr>
        <p:spPr bwMode="auto">
          <a:xfrm>
            <a:off x="6516688" y="2781300"/>
            <a:ext cx="484187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3FF7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chemeClr val="accent2"/>
              </a:solidFill>
            </a:endParaRPr>
          </a:p>
        </p:txBody>
      </p:sp>
      <p:sp>
        <p:nvSpPr>
          <p:cNvPr id="26651" name="Стрелка вниз 28"/>
          <p:cNvSpPr>
            <a:spLocks noChangeArrowheads="1"/>
          </p:cNvSpPr>
          <p:nvPr/>
        </p:nvSpPr>
        <p:spPr bwMode="auto">
          <a:xfrm>
            <a:off x="7956550" y="2781300"/>
            <a:ext cx="484188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3FF7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chemeClr val="accent2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07E6D7-1763-4931-AB77-2A822A30C413}" type="slidenum">
              <a:rPr lang="ru-RU" altLang="ru-RU">
                <a:solidFill>
                  <a:srgbClr val="B5A788"/>
                </a:solidFill>
                <a:latin typeface="Corbel" panose="020B0503020204020204" pitchFamily="34" charset="0"/>
              </a:rPr>
              <a:pPr eaLnBrk="1" hangingPunct="1"/>
              <a:t>19</a:t>
            </a:fld>
            <a:endParaRPr lang="ru-RU" altLang="ru-RU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47800" y="5334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ОБРАЗОВАТЕЛЬНАЯ СРЕДА ОО –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ГАРАНТ РАЗВИТИЯ ЛИЧНОСТИ</a:t>
            </a:r>
            <a:endParaRPr lang="ru-RU" sz="2400" b="1" dirty="0" smtClean="0">
              <a:effectLst/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1219200" y="2057400"/>
            <a:ext cx="7499350" cy="4267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	</a:t>
            </a:r>
            <a:r>
              <a:rPr lang="ru-RU" altLang="ru-RU" smtClean="0"/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социокультурных процессов в обществе обостряет интерес к поиску внешних и внутренних факторов окружающего пространства, обеспечивающих успешное развитие личности.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Дорожная карта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персонифицирования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модели повышения квалификации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01D9A7-FB2E-4845-BA5F-528009D0595A}" type="slidenum">
              <a:rPr lang="ru-RU" altLang="ru-RU">
                <a:solidFill>
                  <a:srgbClr val="B5A788"/>
                </a:solidFill>
                <a:latin typeface="Corbel" panose="020B0503020204020204" pitchFamily="34" charset="0"/>
              </a:rPr>
              <a:pPr eaLnBrk="1" hangingPunct="1"/>
              <a:t>20</a:t>
            </a:fld>
            <a:endParaRPr lang="ru-RU" altLang="ru-RU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90048" b="70090"/>
          <a:stretch>
            <a:fillRect/>
          </a:stretch>
        </p:blipFill>
        <p:spPr bwMode="auto">
          <a:xfrm>
            <a:off x="0" y="0"/>
            <a:ext cx="12588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088" y="1628775"/>
            <a:ext cx="7273925" cy="5065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Шаг1: проведение диагностики и самодиагностики: определение проблемного поля, формулирование задач повышения квалификации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2: анализ полученной информации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3: разработка системы профессионального совершенствования,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совместная  выработка рекомендаций для педагога на основе анализа полученной информации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4: создание индивидуальной образовательной программы,  индивидуального образовательного маршрута с определением места, сроков, формы обучения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5:проведение диагностики: изучение динамики  изменение уровня профессиональной компетентности каждого педагога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6: корректировка индивидуального образовательного маршрута </a:t>
            </a:r>
          </a:p>
          <a:p>
            <a:pPr algn="just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dirty="0">
              <a:solidFill>
                <a:srgbClr val="000099"/>
              </a:solidFill>
              <a:latin typeface="+mj-lt"/>
            </a:endParaRPr>
          </a:p>
          <a:p>
            <a:pPr algn="just">
              <a:lnSpc>
                <a:spcPct val="80000"/>
              </a:lnSpc>
              <a:defRPr/>
            </a:pPr>
            <a:endParaRPr lang="ru-RU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47024C-6313-4710-BB9E-23CC91A556CB}" type="slidenum">
              <a:rPr lang="ru-RU" altLang="ru-RU">
                <a:solidFill>
                  <a:srgbClr val="B5A788"/>
                </a:solidFill>
                <a:latin typeface="Corbel" panose="020B0503020204020204" pitchFamily="34" charset="0"/>
              </a:rPr>
              <a:pPr eaLnBrk="1" hangingPunct="1"/>
              <a:t>21</a:t>
            </a:fld>
            <a:endParaRPr lang="ru-RU" altLang="ru-RU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  <p:pic>
        <p:nvPicPr>
          <p:cNvPr id="286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90048" b="70090"/>
          <a:stretch>
            <a:fillRect/>
          </a:stretch>
        </p:blipFill>
        <p:spPr bwMode="auto">
          <a:xfrm>
            <a:off x="0" y="0"/>
            <a:ext cx="12588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088" y="1557338"/>
            <a:ext cx="7489825" cy="566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индивидуализация и персонификация профессионального развития педагогических и руководящих работников;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выявление персонального уровня профессиональной компетентности и профессиональных потребностей педагогических и руководящих работников;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разработка системы персонифицированного профессионального совершенствования педагогических и руководящих работников;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потребности у педагогических и руководящих работников в непрерывном профессиональном совершенствовании;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повышение уровня профессиональной компетентности педагогов в условиях обновления содержания школьного образования.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rgbClr val="000099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rgbClr val="000099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689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Проектирование образовательной среды – задача каждой образовательной организации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Спроектировать образовательную среду – значит решить следующие стратегические задачи: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организовать психолого-педагогические условия и возможности для эффективного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личностного роста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организовать психолого-педагогические условия и возможности для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совершенствования ребенка в деятельности;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организовать психолого-педагогические условия и возможности для повышения функциональной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компетентностной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грамотности ребенка.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ОБРАЗОВАТЕЛЬНАЯ СРЕДА ОО –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ГАРАНТ РАЗВИТИЯ ЛИЧНОСТИ</a:t>
            </a:r>
            <a:endParaRPr lang="ru-RU" sz="2200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435100" y="1219200"/>
            <a:ext cx="7499350" cy="50292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образовательной организации представляет собой многомерное   пространство, которое должно быть адекватно современным потребностям общества и соответствовать тенденциям развития культуры, экономики, производства и технологий. 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качеством современной образовательной среды является взаимодействие множества локальных образовательных сред, взаимное использование различных методов, приемов и инноваций учеными разных стран, что способствует развитию сферы образования в целом и  является проявлением тенденции к интеграции образовательных процессов в разных странах в мировое образовательное пространство.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95400" y="381000"/>
            <a:ext cx="7499350" cy="571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реда становится образовательной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когда она представляет собой совокупность: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материальных факторов образовательного процесса,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межличностных отношений и особых психолого-педагогических условий для формирования и развития личности.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Данные факторы взаимосвязаны, влияют на субъектов образовательных отношений, которые, в свою очередь, организуют, создают образовательную среду, оказывают на нее определенное воздействие.  </a:t>
            </a:r>
            <a:endParaRPr lang="ru-RU" sz="32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47800" y="381000"/>
            <a:ext cx="7499350" cy="1066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Успешное развитие личности в образовательной среде возможно, если: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effectLst/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1447800" y="1295400"/>
            <a:ext cx="7499350" cy="5181600"/>
          </a:xfrm>
        </p:spPr>
        <p:txBody>
          <a:bodyPr/>
          <a:lstStyle/>
          <a:p>
            <a:pPr eaLnBrk="1" hangingPunct="1"/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образовательной организации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ориентирована на создание целостной модели педагогического процесса, опирающегося на модель выпускника, основными характеристиками которой являются уникальность и самобытность личности, сформированность его общих компетенций, развитость способностей, нравственное и физическое здоровье.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Успешное развитие личности в образовательной среде возможно, если:</a:t>
            </a:r>
            <a:endParaRPr lang="ru-RU" sz="28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05400"/>
          </a:xfrm>
        </p:spPr>
        <p:txBody>
          <a:bodyPr/>
          <a:lstStyle/>
          <a:p>
            <a:pPr eaLnBrk="1" hangingPunct="1"/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разворачивается как процесс, в котором:</a:t>
            </a:r>
          </a:p>
          <a:p>
            <a:pPr eaLnBrk="1" hangingPunct="1">
              <a:buFontTx/>
              <a:buChar char="-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общеметодологические подходы к созданию условий «индивидуальной востребованности» личности по линиям: самопознание и самосовершенствование, сотрудничество, самоопределение и самореализация;</a:t>
            </a:r>
          </a:p>
          <a:p>
            <a:pPr eaLnBrk="1" hangingPunct="1">
              <a:buFontTx/>
              <a:buChar char="-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приоритетеность деятельностного развития перед репродуктивным усвоением.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650" y="22860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Успешное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развитие личности в образовательной среде возможно, если:</a:t>
            </a:r>
            <a:endParaRPr lang="ru-RU" sz="31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05400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с ориентацией на: </a:t>
            </a:r>
          </a:p>
          <a:p>
            <a:pPr eaLnBrk="1" hangingPunct="1">
              <a:buFontTx/>
              <a:buChar char="-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и создание ситуаций, стимулирующих нравственный выбор, актуализирующих духовный и интеллектуальный потенциал личности,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родовой сущности человека как существа гуманного, общественного и в то же время – природного,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-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образовательной организации такого развивающего пространства, которое позволило бы личности научиться осуществлять гражданский выбор, брать на себя ответственность за решение в том числе и социальных вопросов.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>
          <a:xfrm flipV="1">
            <a:off x="1447800" y="381000"/>
            <a:ext cx="7499350" cy="228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endParaRPr lang="ru-RU" sz="3600" dirty="0" smtClean="0">
              <a:effectLst/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447800" y="685800"/>
            <a:ext cx="7499350" cy="55626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являясь подсистемой социокультурной среды жизнедеятельности человека, как педагогический феномен обладает совокупностью социальных, культурных, а также специально организованных психолого-педагогических условий, в результате взаимодействия которых с индивидом происходит становление и развитие личности, ее мировосприятия.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19200" y="274638"/>
            <a:ext cx="77152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Требования к образовательной среде, являющейся непременным гарантом развития личности: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effectLst/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143000"/>
            <a:ext cx="7499350" cy="5105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образовательному пространству:</a:t>
            </a:r>
            <a:endParaRPr lang="ru-RU" altLang="ru-RU" sz="2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 равенство детей и взрослых, основанное на чувстве сообщества, сотрудничества;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всемерное обращение ОО к родителям, включение их в число субъектов образовательных отношений;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роли педагога с «барьерной» на компенсирующую, где учитель - индивидуальный консультант, помощник, советчик, сотрудник;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совещаний всех субъектов образовательных отношений;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разработка  всеми субъектами образовательных отношений небольшого количества понятных лаконичных и обязательных абсолютно для всех правил, обеспечивающих безусловное развитие личности.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1200" smtClean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образовательной среде, являющейся непременным гарантом развития личности:</a:t>
            </a:r>
            <a:endParaRPr lang="ru-RU" sz="2400" b="1" dirty="0" smtClean="0">
              <a:effectLst/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1447800" y="1447800"/>
            <a:ext cx="7499350" cy="4876800"/>
          </a:xfrm>
        </p:spPr>
        <p:txBody>
          <a:bodyPr/>
          <a:lstStyle/>
          <a:p>
            <a:pPr marL="0" eaLnBrk="1" hangingPunct="1">
              <a:lnSpc>
                <a:spcPct val="8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2. Методические требования: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- средство воспитания;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образования формируется с позиции ученика; 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доминирующей формой является творческая, исследовательская, индивидуальная деятельность детей в мастерских, в мастер-классах, в студиях и т. п.,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опора педагога на субъектный опыт ребенка,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разумное сочетание активных форм и способов обучения;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самооценки на всех этапах обучения и воспитания.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420</TotalTime>
  <Words>1160</Words>
  <Application>Microsoft Office PowerPoint</Application>
  <PresentationFormat>Экран (4:3)</PresentationFormat>
  <Paragraphs>172</Paragraphs>
  <Slides>23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Gill Sans MT</vt:lpstr>
      <vt:lpstr>Wingdings 2</vt:lpstr>
      <vt:lpstr>Verdana</vt:lpstr>
      <vt:lpstr>Calibri</vt:lpstr>
      <vt:lpstr>Times New Roman</vt:lpstr>
      <vt:lpstr>Corbel</vt:lpstr>
      <vt:lpstr>Tahoma</vt:lpstr>
      <vt:lpstr>Wingdings</vt:lpstr>
      <vt:lpstr>Солнцестояние</vt:lpstr>
      <vt:lpstr>ОБРАЗОВАТЕЛЬНАЯ СРЕДА ОБРАЗОВАТЕЛЬНОЙ ОРГАНИЗАЦИИ КАК ОДИН ИЗ ФАКТОРОВ РАЗВИТИЯ ЛИЧНОСТИ</vt:lpstr>
      <vt:lpstr>ОБРАЗОВАТЕЛЬНАЯ СРЕДА ОО –  ГАРАНТ РАЗВИТИЯ ЛИЧНОСТИ</vt:lpstr>
      <vt:lpstr>Среда становится образовательной, когда она представляет собой совокупность: - материальных факторов образовательного процесса, - межличностных отношений и особых психолого-педагогических условий для формирования и развития личности.  Данные факторы взаимосвязаны, влияют на субъектов образовательных отношений, которые, в свою очередь, организуют, создают образовательную среду, оказывают на нее определенное воздействие.  </vt:lpstr>
      <vt:lpstr>Успешное развитие личности в образовательной среде возможно, если: </vt:lpstr>
      <vt:lpstr>Успешное развитие личности в образовательной среде возможно, если:</vt:lpstr>
      <vt:lpstr>Успешное развитие личности в образовательной среде возможно, если:</vt:lpstr>
      <vt:lpstr>Презентация PowerPoint</vt:lpstr>
      <vt:lpstr>Требования к образовательной среде, являющейся непременным гарантом развития личности: </vt:lpstr>
      <vt:lpstr>Требования к образовательной среде, являющейся непременным гарантом развития личности:</vt:lpstr>
      <vt:lpstr>Требования к образовательной среде, являющейся непременным гарантом развития личности:</vt:lpstr>
      <vt:lpstr>Требования к образовательной среде, являющейся непременным гарантом развития личности: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Персонифицированная модель повышения квалификации как условие профессионально-личностного роста педагога</vt:lpstr>
      <vt:lpstr>Презентация PowerPoint</vt:lpstr>
      <vt:lpstr>Структурно-функциональная модель повышения квалификации педагогических и руководящих работников образования  </vt:lpstr>
      <vt:lpstr>Презентация PowerPoint</vt:lpstr>
      <vt:lpstr>Дорожная карта персонифицирования модели повышения квалификации</vt:lpstr>
      <vt:lpstr>Ожидаемый результат</vt:lpstr>
      <vt:lpstr>Проектирование образовательной среды – задача каждой образовательной организации  Спроектировать образовательную среду – значит решить следующие стратегические задачи: - организовать психолого-педагогические условия и возможности для эффективного личностного роста ребенка; - организовать психолого-педагогические условия и возможности для совершенствования ребенка в деятельности; - организовать психолого-педагогические условия и возможности для повышения функциональной (компетентностной) грамотности ребенка.    </vt:lpstr>
      <vt:lpstr>ОБРАЗОВАТЕЛЬНАЯ СРЕДА ОО –  ГАРАНТ РАЗВИТИЯ ЛИЧНОСТИ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УЧАЩИХСЯ  5-7 КЛАССОВ  В РАЗВИВАЮЩЕМ ПРОСТРАНСТВЕ ОБРАЗОВАТЕЛЬНОГО УЧРЕЖДЕНИЯ  (НА ПРИМЕРЕ МБОУ ЛИЦЕЙ г.Н.ТАГИЛ)</dc:title>
  <dc:creator>Лариса</dc:creator>
  <cp:lastModifiedBy>Андрей</cp:lastModifiedBy>
  <cp:revision>39</cp:revision>
  <dcterms:modified xsi:type="dcterms:W3CDTF">2015-03-30T05:50:48Z</dcterms:modified>
</cp:coreProperties>
</file>